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0" r:id="rId3"/>
    <p:sldMasterId id="214748367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</p:sldIdLst>
  <p:sldSz cy="5143500" cx="9144000"/>
  <p:notesSz cx="6858000" cy="9144000"/>
  <p:embeddedFontLst>
    <p:embeddedFont>
      <p:font typeface="Ubuntu"/>
      <p:regular r:id="rId38"/>
      <p:bold r:id="rId39"/>
      <p:italic r:id="rId40"/>
      <p:boldItalic r:id="rId41"/>
    </p:embeddedFont>
    <p:embeddedFont>
      <p:font typeface="Capriola"/>
      <p:regular r:id="rId42"/>
    </p:embeddedFont>
    <p:embeddedFont>
      <p:font typeface="Bree Serif"/>
      <p:regular r:id="rId43"/>
    </p:embeddedFont>
    <p:embeddedFont>
      <p:font typeface="Open Sans"/>
      <p:regular r:id="rId44"/>
      <p:bold r:id="rId45"/>
      <p:italic r:id="rId46"/>
      <p:boldItalic r:id="rId4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Ubuntu-italic.fntdata"/><Relationship Id="rId20" Type="http://schemas.openxmlformats.org/officeDocument/2006/relationships/slide" Target="slides/slide15.xml"/><Relationship Id="rId42" Type="http://schemas.openxmlformats.org/officeDocument/2006/relationships/font" Target="fonts/Capriola-regular.fntdata"/><Relationship Id="rId41" Type="http://schemas.openxmlformats.org/officeDocument/2006/relationships/font" Target="fonts/Ubuntu-boldItalic.fntdata"/><Relationship Id="rId22" Type="http://schemas.openxmlformats.org/officeDocument/2006/relationships/slide" Target="slides/slide17.xml"/><Relationship Id="rId44" Type="http://schemas.openxmlformats.org/officeDocument/2006/relationships/font" Target="fonts/OpenSans-regular.fntdata"/><Relationship Id="rId21" Type="http://schemas.openxmlformats.org/officeDocument/2006/relationships/slide" Target="slides/slide16.xml"/><Relationship Id="rId43" Type="http://schemas.openxmlformats.org/officeDocument/2006/relationships/font" Target="fonts/BreeSerif-regular.fntdata"/><Relationship Id="rId24" Type="http://schemas.openxmlformats.org/officeDocument/2006/relationships/slide" Target="slides/slide19.xml"/><Relationship Id="rId46" Type="http://schemas.openxmlformats.org/officeDocument/2006/relationships/font" Target="fonts/OpenSans-italic.fntdata"/><Relationship Id="rId23" Type="http://schemas.openxmlformats.org/officeDocument/2006/relationships/slide" Target="slides/slide18.xml"/><Relationship Id="rId45" Type="http://schemas.openxmlformats.org/officeDocument/2006/relationships/font" Target="fonts/OpenSans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47" Type="http://schemas.openxmlformats.org/officeDocument/2006/relationships/font" Target="fonts/OpenSans-boldItalic.fntdata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font" Target="fonts/Ubuntu-bold.fntdata"/><Relationship Id="rId16" Type="http://schemas.openxmlformats.org/officeDocument/2006/relationships/slide" Target="slides/slide11.xml"/><Relationship Id="rId38" Type="http://schemas.openxmlformats.org/officeDocument/2006/relationships/font" Target="fonts/Ubuntu-regular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Shape 54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Shape 54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Shape 54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7" name="Shape 54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Shape 55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3" name="Shape 55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Shape 55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9" name="Shape 55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Shape 56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5" name="Shape 56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050">
                <a:solidFill>
                  <a:srgbClr val="5A6C7B"/>
                </a:solidFill>
                <a:highlight>
                  <a:srgbClr val="FFFFFF"/>
                </a:highlight>
                <a:latin typeface="Open Sans"/>
                <a:ea typeface="Open Sans"/>
                <a:cs typeface="Open Sans"/>
                <a:sym typeface="Open Sans"/>
              </a:rPr>
              <a:t>En el caso del agua, existe una correspondecia entre 1 mm y 1 l/m2, porque un litro en un cubo de un metro de ancho y un metro de largo ocupa en volumen exactamente un milímetro de altura. Sólo hay que pensar en que, como es habitual conocer, un cubo de 1 metro cúbico (un metro de alto, uno de ancho y uno de alto) tiene una capacidad de 1000 litros. Si un metro de altura son 1000 milímetros (mm), entonces 1 mm corresponderá, por tanto, a un litro.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Shape 58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2" name="Shape 58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Shape 58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8" name="Shape 58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Shape 59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4" name="Shape 59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8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Shape 59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0" name="Shape 60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04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Shape 60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6" name="Shape 60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Shape 61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2" name="Shape 61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Shape 61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8" name="Shape 61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Shape 62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4" name="Shape 62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Shape 62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0" name="Shape 63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Shape 63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6" name="Shape 63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Shape 64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2" name="Shape 64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Shape 64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8" name="Shape 64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2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Shape 65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4" name="Shape 65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Shape 65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9" name="Shape 65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63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Shape 66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5" name="Shape 66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Shape 18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Shape 67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1" name="Shape 67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Shape 67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6" name="Shape 67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Shape 68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1" name="Shape 68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Shape 27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28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Shape 28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Shape 30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Shape 30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Shape 32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Shape 32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Shape 47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6" name="Shape 47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Shape 48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2" name="Shape 48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0" y="695625"/>
            <a:ext cx="8520600" cy="1043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409525" y="22704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pic>
        <p:nvPicPr>
          <p:cNvPr id="12" name="Shape 12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id="51" name="Shape 51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/>
          <p:nvPr>
            <p:ph type="ctrTitle"/>
          </p:nvPr>
        </p:nvSpPr>
        <p:spPr>
          <a:xfrm>
            <a:off x="311700" y="695625"/>
            <a:ext cx="8520600" cy="1043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" type="subTitle"/>
          </p:nvPr>
        </p:nvSpPr>
        <p:spPr>
          <a:xfrm>
            <a:off x="409525" y="22704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pic>
        <p:nvPicPr>
          <p:cNvPr id="60" name="Shape 60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pic>
        <p:nvPicPr>
          <p:cNvPr id="63" name="Shape 63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/>
        </p:nvSpPr>
        <p:spPr>
          <a:xfrm>
            <a:off x="-75" y="0"/>
            <a:ext cx="91440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Shape 66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68" name="Shape 68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/>
          <p:nvPr/>
        </p:nvSpPr>
        <p:spPr>
          <a:xfrm>
            <a:off x="-21675" y="0"/>
            <a:ext cx="91656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Shape 71"/>
          <p:cNvSpPr txBox="1"/>
          <p:nvPr>
            <p:ph type="title"/>
          </p:nvPr>
        </p:nvSpPr>
        <p:spPr>
          <a:xfrm>
            <a:off x="311700" y="268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15930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2" type="body"/>
          </p:nvPr>
        </p:nvSpPr>
        <p:spPr>
          <a:xfrm>
            <a:off x="460455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74" name="Shape 74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77" name="Shape 77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/>
        </p:nvSpPr>
        <p:spPr>
          <a:xfrm>
            <a:off x="-300" y="0"/>
            <a:ext cx="9144000" cy="8169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Shape 80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311700" y="1389600"/>
            <a:ext cx="4206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pic>
        <p:nvPicPr>
          <p:cNvPr id="82" name="Shape 82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pic>
        <p:nvPicPr>
          <p:cNvPr id="85" name="Shape 85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Shape 88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9" name="Shape 89"/>
          <p:cNvSpPr txBox="1"/>
          <p:nvPr>
            <p:ph idx="1" type="subTitle"/>
          </p:nvPr>
        </p:nvSpPr>
        <p:spPr>
          <a:xfrm>
            <a:off x="265500" y="3184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90" name="Shape 90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1" name="Shape 9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pic>
        <p:nvPicPr>
          <p:cNvPr id="15" name="Shape 15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/>
        </p:nvSpPr>
        <p:spPr>
          <a:xfrm>
            <a:off x="-25" y="4019025"/>
            <a:ext cx="9144000" cy="11244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</a:lstStyle>
          <a:p/>
        </p:txBody>
      </p:sp>
      <p:pic>
        <p:nvPicPr>
          <p:cNvPr id="95" name="Shape 95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id="99" name="Shape 99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/>
          <p:nvPr/>
        </p:nvSpPr>
        <p:spPr>
          <a:xfrm>
            <a:off x="-75" y="0"/>
            <a:ext cx="91440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" name="Shape 18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20" name="Shape 20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/>
        </p:nvSpPr>
        <p:spPr>
          <a:xfrm>
            <a:off x="-21675" y="0"/>
            <a:ext cx="91656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Shape 23"/>
          <p:cNvSpPr txBox="1"/>
          <p:nvPr>
            <p:ph type="title"/>
          </p:nvPr>
        </p:nvSpPr>
        <p:spPr>
          <a:xfrm>
            <a:off x="311700" y="268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" type="body"/>
          </p:nvPr>
        </p:nvSpPr>
        <p:spPr>
          <a:xfrm>
            <a:off x="15930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25" name="Shape 25"/>
          <p:cNvSpPr txBox="1"/>
          <p:nvPr>
            <p:ph idx="2" type="body"/>
          </p:nvPr>
        </p:nvSpPr>
        <p:spPr>
          <a:xfrm>
            <a:off x="460455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26" name="Shape 26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29" name="Shape 29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/>
        </p:nvSpPr>
        <p:spPr>
          <a:xfrm>
            <a:off x="-300" y="0"/>
            <a:ext cx="9144000" cy="8169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" name="Shape 32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311700" y="1389600"/>
            <a:ext cx="4206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pic>
        <p:nvPicPr>
          <p:cNvPr id="34" name="Shape 34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pic>
        <p:nvPicPr>
          <p:cNvPr id="37" name="Shape 37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" name="Shape 4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1" name="Shape 41"/>
          <p:cNvSpPr txBox="1"/>
          <p:nvPr>
            <p:ph idx="1" type="subTitle"/>
          </p:nvPr>
        </p:nvSpPr>
        <p:spPr>
          <a:xfrm>
            <a:off x="265500" y="3184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2" name="Shape 42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/>
        </p:nvSpPr>
        <p:spPr>
          <a:xfrm>
            <a:off x="-25" y="4019025"/>
            <a:ext cx="9144000" cy="11244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</a:lstStyle>
          <a:p/>
        </p:txBody>
      </p:sp>
      <p:pic>
        <p:nvPicPr>
          <p:cNvPr id="47" name="Shape 47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2800"/>
              <a:buFont typeface="Capriola"/>
              <a:buNone/>
              <a:defRPr sz="28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Ubuntu"/>
              <a:buChar char="●"/>
              <a:defRPr sz="18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2800"/>
              <a:buFont typeface="Capriola"/>
              <a:buNone/>
              <a:defRPr sz="28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Ubuntu"/>
              <a:buChar char="●"/>
              <a:defRPr sz="18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://drive.google.com/file/d/0B6Nv1SVFZqO8OWtVc2k3b0tORjA/view" TargetMode="External"/><Relationship Id="rId4" Type="http://schemas.openxmlformats.org/officeDocument/2006/relationships/image" Target="../media/image13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7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g"/><Relationship Id="rId4" Type="http://schemas.openxmlformats.org/officeDocument/2006/relationships/image" Target="../media/image3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0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4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://drive.google.com/file/d/0B6Nv1SVFZqO8STdyeVJ2THlIeTg/view" TargetMode="External"/><Relationship Id="rId4" Type="http://schemas.openxmlformats.org/officeDocument/2006/relationships/image" Target="../media/image22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8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4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8.xml"/><Relationship Id="rId3" Type="http://schemas.openxmlformats.org/officeDocument/2006/relationships/hyperlink" Target="http://drive.google.com/file/d/0B6Nv1SVFZqO8cDZhSEJ2b0FsaUk/view" TargetMode="External"/><Relationship Id="rId4" Type="http://schemas.openxmlformats.org/officeDocument/2006/relationships/image" Target="../media/image25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6.png"/><Relationship Id="rId4" Type="http://schemas.openxmlformats.org/officeDocument/2006/relationships/image" Target="../media/image6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7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9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3.png"/><Relationship Id="rId4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Relationship Id="rId4" Type="http://schemas.openxmlformats.org/officeDocument/2006/relationships/image" Target="../media/image26.png"/><Relationship Id="rId5" Type="http://schemas.openxmlformats.org/officeDocument/2006/relationships/image" Target="../media/image10.png"/><Relationship Id="rId6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Relationship Id="rId4" Type="http://schemas.openxmlformats.org/officeDocument/2006/relationships/image" Target="../media/image37.png"/><Relationship Id="rId5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hyperlink" Target="http://drive.google.com/file/d/0B6Nv1SVFZqO8UlR3a1dNOVFCOTQ/view" TargetMode="External"/><Relationship Id="rId4" Type="http://schemas.openxmlformats.org/officeDocument/2006/relationships/image" Target="../media/image8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Relationship Id="rId4" Type="http://schemas.openxmlformats.org/officeDocument/2006/relationships/image" Target="../media/image15.png"/><Relationship Id="rId5" Type="http://schemas.openxmlformats.org/officeDocument/2006/relationships/image" Target="../media/image12.png"/><Relationship Id="rId6" Type="http://schemas.openxmlformats.org/officeDocument/2006/relationships/image" Target="../media/image35.png"/><Relationship Id="rId7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/>
        </p:nvSpPr>
        <p:spPr>
          <a:xfrm>
            <a:off x="0" y="3402750"/>
            <a:ext cx="91440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500">
                <a:solidFill>
                  <a:srgbClr val="055498"/>
                </a:solidFill>
                <a:latin typeface="Ubuntu"/>
                <a:ea typeface="Ubuntu"/>
                <a:cs typeface="Ubuntu"/>
                <a:sym typeface="Ubuntu"/>
              </a:rPr>
              <a:t>Precipitación</a:t>
            </a:r>
            <a:endParaRPr sz="3500">
              <a:solidFill>
                <a:srgbClr val="055498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06" name="Shape 106"/>
          <p:cNvSpPr/>
          <p:nvPr/>
        </p:nvSpPr>
        <p:spPr>
          <a:xfrm>
            <a:off x="6825" y="0"/>
            <a:ext cx="9144000" cy="10452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Shape 107"/>
          <p:cNvSpPr txBox="1"/>
          <p:nvPr/>
        </p:nvSpPr>
        <p:spPr>
          <a:xfrm>
            <a:off x="403000" y="6825"/>
            <a:ext cx="62340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Clase 6 - Físico Teórico - Experimental</a:t>
            </a:r>
            <a:endParaRPr sz="20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108" name="Shape 108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7782275" y="281761"/>
            <a:ext cx="792469" cy="3612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109" name="Shape 1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41823" y="1210977"/>
            <a:ext cx="2472899" cy="24728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ranizo.jpg" id="544" name="Shape 544"/>
          <p:cNvPicPr preferRelativeResize="0"/>
          <p:nvPr/>
        </p:nvPicPr>
        <p:blipFill rotWithShape="1">
          <a:blip r:embed="rId3">
            <a:alphaModFix/>
          </a:blip>
          <a:srcRect b="17955" l="17810" r="21132" t="19548"/>
          <a:stretch/>
        </p:blipFill>
        <p:spPr>
          <a:xfrm>
            <a:off x="2511250" y="989000"/>
            <a:ext cx="4121501" cy="316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Shape 549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Lluvia ácida</a:t>
            </a:r>
            <a:endParaRPr/>
          </a:p>
        </p:txBody>
      </p:sp>
      <p:pic>
        <p:nvPicPr>
          <p:cNvPr id="550" name="Shape 5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96188" y="1215375"/>
            <a:ext cx="6151625" cy="3617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Shape 555"/>
          <p:cNvSpPr/>
          <p:nvPr/>
        </p:nvSpPr>
        <p:spPr>
          <a:xfrm>
            <a:off x="-27325" y="-47825"/>
            <a:ext cx="9255600" cy="52869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56" name="Shape 556" title="Lluvia acid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56200" y="217600"/>
            <a:ext cx="6454675" cy="4841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Shape 561"/>
          <p:cNvSpPr/>
          <p:nvPr/>
        </p:nvSpPr>
        <p:spPr>
          <a:xfrm>
            <a:off x="0" y="1530075"/>
            <a:ext cx="9144000" cy="2124300"/>
          </a:xfrm>
          <a:prstGeom prst="rect">
            <a:avLst/>
          </a:prstGeom>
          <a:solidFill>
            <a:srgbClr val="05549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2" name="Shape 562"/>
          <p:cNvSpPr txBox="1"/>
          <p:nvPr>
            <p:ph type="title"/>
          </p:nvPr>
        </p:nvSpPr>
        <p:spPr>
          <a:xfrm>
            <a:off x="311700" y="2285400"/>
            <a:ext cx="8520600" cy="5727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FFFFFF"/>
                </a:solidFill>
              </a:rPr>
              <a:t>¿Cómo se mide la lluvia?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7" name="Shape 567"/>
          <p:cNvGrpSpPr/>
          <p:nvPr/>
        </p:nvGrpSpPr>
        <p:grpSpPr>
          <a:xfrm>
            <a:off x="3654561" y="1378239"/>
            <a:ext cx="1659421" cy="3196904"/>
            <a:chOff x="3654575" y="2218063"/>
            <a:chExt cx="1169100" cy="956413"/>
          </a:xfrm>
        </p:grpSpPr>
        <p:sp>
          <p:nvSpPr>
            <p:cNvPr id="568" name="Shape 568"/>
            <p:cNvSpPr/>
            <p:nvPr/>
          </p:nvSpPr>
          <p:spPr>
            <a:xfrm>
              <a:off x="3654575" y="2733775"/>
              <a:ext cx="1169100" cy="440700"/>
            </a:xfrm>
            <a:prstGeom prst="can">
              <a:avLst>
                <a:gd fmla="val 25000" name="adj"/>
              </a:avLst>
            </a:prstGeom>
            <a:solidFill>
              <a:srgbClr val="CFE2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9" name="Shape 569"/>
            <p:cNvSpPr/>
            <p:nvPr/>
          </p:nvSpPr>
          <p:spPr>
            <a:xfrm>
              <a:off x="3654575" y="2218063"/>
              <a:ext cx="1169100" cy="956400"/>
            </a:xfrm>
            <a:prstGeom prst="can">
              <a:avLst>
                <a:gd fmla="val 25000" name="adj"/>
              </a:avLst>
            </a:prstGeom>
            <a:noFill/>
            <a:ln cap="flat" cmpd="sng" w="381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570" name="Shape 570"/>
          <p:cNvCxnSpPr/>
          <p:nvPr/>
        </p:nvCxnSpPr>
        <p:spPr>
          <a:xfrm>
            <a:off x="3670200" y="2026850"/>
            <a:ext cx="191400" cy="0"/>
          </a:xfrm>
          <a:prstGeom prst="straightConnector1">
            <a:avLst/>
          </a:prstGeom>
          <a:noFill/>
          <a:ln cap="flat" cmpd="sng" w="19050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1" name="Shape 571"/>
          <p:cNvCxnSpPr/>
          <p:nvPr/>
        </p:nvCxnSpPr>
        <p:spPr>
          <a:xfrm>
            <a:off x="3670200" y="2379375"/>
            <a:ext cx="191400" cy="0"/>
          </a:xfrm>
          <a:prstGeom prst="straightConnector1">
            <a:avLst/>
          </a:prstGeom>
          <a:noFill/>
          <a:ln cap="flat" cmpd="sng" w="19050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2" name="Shape 572"/>
          <p:cNvCxnSpPr/>
          <p:nvPr/>
        </p:nvCxnSpPr>
        <p:spPr>
          <a:xfrm>
            <a:off x="3670200" y="2751100"/>
            <a:ext cx="191400" cy="0"/>
          </a:xfrm>
          <a:prstGeom prst="straightConnector1">
            <a:avLst/>
          </a:prstGeom>
          <a:noFill/>
          <a:ln cap="flat" cmpd="sng" w="19050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3" name="Shape 573"/>
          <p:cNvCxnSpPr/>
          <p:nvPr/>
        </p:nvCxnSpPr>
        <p:spPr>
          <a:xfrm>
            <a:off x="3670200" y="3088000"/>
            <a:ext cx="191400" cy="0"/>
          </a:xfrm>
          <a:prstGeom prst="straightConnector1">
            <a:avLst/>
          </a:prstGeom>
          <a:noFill/>
          <a:ln cap="flat" cmpd="sng" w="19050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4" name="Shape 574"/>
          <p:cNvCxnSpPr/>
          <p:nvPr/>
        </p:nvCxnSpPr>
        <p:spPr>
          <a:xfrm>
            <a:off x="3670200" y="3387375"/>
            <a:ext cx="191400" cy="0"/>
          </a:xfrm>
          <a:prstGeom prst="straightConnector1">
            <a:avLst/>
          </a:prstGeom>
          <a:noFill/>
          <a:ln cap="flat" cmpd="sng" w="19050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5" name="Shape 575"/>
          <p:cNvCxnSpPr/>
          <p:nvPr/>
        </p:nvCxnSpPr>
        <p:spPr>
          <a:xfrm>
            <a:off x="3670200" y="3711625"/>
            <a:ext cx="191400" cy="0"/>
          </a:xfrm>
          <a:prstGeom prst="straightConnector1">
            <a:avLst/>
          </a:prstGeom>
          <a:noFill/>
          <a:ln cap="flat" cmpd="sng" w="19050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6" name="Shape 576"/>
          <p:cNvCxnSpPr/>
          <p:nvPr/>
        </p:nvCxnSpPr>
        <p:spPr>
          <a:xfrm>
            <a:off x="3670200" y="4065950"/>
            <a:ext cx="191400" cy="0"/>
          </a:xfrm>
          <a:prstGeom prst="straightConnector1">
            <a:avLst/>
          </a:prstGeom>
          <a:noFill/>
          <a:ln cap="flat" cmpd="sng" w="19050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77" name="Shape 577"/>
          <p:cNvCxnSpPr/>
          <p:nvPr/>
        </p:nvCxnSpPr>
        <p:spPr>
          <a:xfrm>
            <a:off x="3654550" y="4381750"/>
            <a:ext cx="191400" cy="0"/>
          </a:xfrm>
          <a:prstGeom prst="straightConnector1">
            <a:avLst/>
          </a:prstGeom>
          <a:noFill/>
          <a:ln cap="flat" cmpd="sng" w="19050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78" name="Shape 578"/>
          <p:cNvSpPr txBox="1"/>
          <p:nvPr/>
        </p:nvSpPr>
        <p:spPr>
          <a:xfrm>
            <a:off x="2657000" y="4035875"/>
            <a:ext cx="1044300" cy="37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solidFill>
                  <a:srgbClr val="0B5394"/>
                </a:solidFill>
                <a:latin typeface="Bree Serif"/>
                <a:ea typeface="Bree Serif"/>
                <a:cs typeface="Bree Serif"/>
                <a:sym typeface="Bree Serif"/>
              </a:rPr>
              <a:t>[mm]</a:t>
            </a:r>
            <a:endParaRPr sz="2400">
              <a:solidFill>
                <a:srgbClr val="0B5394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79" name="Shape 579"/>
          <p:cNvSpPr txBox="1"/>
          <p:nvPr>
            <p:ph type="title"/>
          </p:nvPr>
        </p:nvSpPr>
        <p:spPr>
          <a:xfrm>
            <a:off x="311700" y="93625"/>
            <a:ext cx="8520600" cy="572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Pluviómetro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Shape 584"/>
          <p:cNvSpPr/>
          <p:nvPr/>
        </p:nvSpPr>
        <p:spPr>
          <a:xfrm>
            <a:off x="0" y="1530075"/>
            <a:ext cx="9144000" cy="2124300"/>
          </a:xfrm>
          <a:prstGeom prst="rect">
            <a:avLst/>
          </a:prstGeom>
          <a:solidFill>
            <a:srgbClr val="05549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5" name="Shape 585"/>
          <p:cNvSpPr txBox="1"/>
          <p:nvPr>
            <p:ph type="title"/>
          </p:nvPr>
        </p:nvSpPr>
        <p:spPr>
          <a:xfrm>
            <a:off x="2571750" y="2285400"/>
            <a:ext cx="4000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4500">
                <a:solidFill>
                  <a:srgbClr val="FFFFFF"/>
                </a:solidFill>
              </a:rPr>
              <a:t>Climograma</a:t>
            </a:r>
            <a:endParaRPr sz="45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Shape 590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FFFFFF"/>
                </a:solidFill>
              </a:rPr>
              <a:t>Londres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591" name="Shape 5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9438" y="987400"/>
            <a:ext cx="6445124" cy="3855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6" name="Shape 5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84275" y="432450"/>
            <a:ext cx="4975450" cy="3731576"/>
          </a:xfrm>
          <a:prstGeom prst="rect">
            <a:avLst/>
          </a:prstGeom>
          <a:noFill/>
          <a:ln>
            <a:noFill/>
          </a:ln>
        </p:spPr>
      </p:pic>
      <p:sp>
        <p:nvSpPr>
          <p:cNvPr id="597" name="Shape 597"/>
          <p:cNvSpPr txBox="1"/>
          <p:nvPr/>
        </p:nvSpPr>
        <p:spPr>
          <a:xfrm>
            <a:off x="2565925" y="4315200"/>
            <a:ext cx="4092000" cy="4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8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rPr>
              <a:t>Climograma Londres</a:t>
            </a:r>
            <a:endParaRPr b="1" sz="1800">
              <a:solidFill>
                <a:srgbClr val="0667BB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2" name="Shape 6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72675" y="1011925"/>
            <a:ext cx="3798625" cy="3798625"/>
          </a:xfrm>
          <a:prstGeom prst="rect">
            <a:avLst/>
          </a:prstGeom>
          <a:noFill/>
          <a:ln>
            <a:noFill/>
          </a:ln>
        </p:spPr>
      </p:pic>
      <p:sp>
        <p:nvSpPr>
          <p:cNvPr id="603" name="Shape 603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Mumbai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07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8" name="Shape 6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47277" y="190198"/>
            <a:ext cx="5449450" cy="4087076"/>
          </a:xfrm>
          <a:prstGeom prst="rect">
            <a:avLst/>
          </a:prstGeom>
          <a:noFill/>
          <a:ln>
            <a:noFill/>
          </a:ln>
        </p:spPr>
      </p:pic>
      <p:sp>
        <p:nvSpPr>
          <p:cNvPr id="609" name="Shape 609"/>
          <p:cNvSpPr txBox="1"/>
          <p:nvPr/>
        </p:nvSpPr>
        <p:spPr>
          <a:xfrm>
            <a:off x="2565925" y="4315200"/>
            <a:ext cx="4092000" cy="4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8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rPr>
              <a:t>Climograma Mumbai</a:t>
            </a:r>
            <a:endParaRPr b="1" sz="1800">
              <a:solidFill>
                <a:srgbClr val="0667BB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zdgtns.jpg" id="114" name="Shape 1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69079" y="2043323"/>
            <a:ext cx="1660150" cy="183082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11.png" id="115" name="Shape 1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13075" y="538924"/>
            <a:ext cx="1755946" cy="1755946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Shape 116"/>
          <p:cNvSpPr/>
          <p:nvPr/>
        </p:nvSpPr>
        <p:spPr>
          <a:xfrm>
            <a:off x="3859200" y="385675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Shape 117"/>
          <p:cNvSpPr/>
          <p:nvPr/>
        </p:nvSpPr>
        <p:spPr>
          <a:xfrm>
            <a:off x="3776100" y="233275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Shape 118"/>
          <p:cNvSpPr/>
          <p:nvPr/>
        </p:nvSpPr>
        <p:spPr>
          <a:xfrm>
            <a:off x="3662200" y="538075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Shape 119"/>
          <p:cNvSpPr/>
          <p:nvPr/>
        </p:nvSpPr>
        <p:spPr>
          <a:xfrm>
            <a:off x="4105850" y="538075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Shape 120"/>
          <p:cNvSpPr/>
          <p:nvPr/>
        </p:nvSpPr>
        <p:spPr>
          <a:xfrm>
            <a:off x="4549500" y="538075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Shape 121"/>
          <p:cNvSpPr/>
          <p:nvPr/>
        </p:nvSpPr>
        <p:spPr>
          <a:xfrm>
            <a:off x="4098300" y="216475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Shape 122"/>
          <p:cNvSpPr/>
          <p:nvPr/>
        </p:nvSpPr>
        <p:spPr>
          <a:xfrm>
            <a:off x="4204350" y="385675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Shape 123"/>
          <p:cNvSpPr/>
          <p:nvPr/>
        </p:nvSpPr>
        <p:spPr>
          <a:xfrm>
            <a:off x="4471463" y="430975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Shape 124"/>
          <p:cNvSpPr/>
          <p:nvPr/>
        </p:nvSpPr>
        <p:spPr>
          <a:xfrm>
            <a:off x="4721875" y="430975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Shape 125"/>
          <p:cNvSpPr/>
          <p:nvPr/>
        </p:nvSpPr>
        <p:spPr>
          <a:xfrm>
            <a:off x="4685763" y="278575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Shape 126"/>
          <p:cNvSpPr/>
          <p:nvPr/>
        </p:nvSpPr>
        <p:spPr>
          <a:xfrm>
            <a:off x="4837575" y="538075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Shape 127"/>
          <p:cNvSpPr/>
          <p:nvPr/>
        </p:nvSpPr>
        <p:spPr>
          <a:xfrm>
            <a:off x="5126150" y="430975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Shape 128"/>
          <p:cNvSpPr/>
          <p:nvPr/>
        </p:nvSpPr>
        <p:spPr>
          <a:xfrm>
            <a:off x="4951025" y="278575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Shape 129"/>
          <p:cNvSpPr/>
          <p:nvPr/>
        </p:nvSpPr>
        <p:spPr>
          <a:xfrm>
            <a:off x="4420500" y="216475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Shape 130"/>
          <p:cNvSpPr/>
          <p:nvPr/>
        </p:nvSpPr>
        <p:spPr>
          <a:xfrm rot="4407539">
            <a:off x="4478472" y="304832"/>
            <a:ext cx="83245" cy="83245"/>
          </a:xfrm>
          <a:prstGeom prst="triangle">
            <a:avLst>
              <a:gd fmla="val 50000" name="adj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Shape 131"/>
          <p:cNvSpPr/>
          <p:nvPr/>
        </p:nvSpPr>
        <p:spPr>
          <a:xfrm rot="6643534">
            <a:off x="4259469" y="214472"/>
            <a:ext cx="83076" cy="83076"/>
          </a:xfrm>
          <a:prstGeom prst="triangle">
            <a:avLst>
              <a:gd fmla="val 50000" name="adj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Shape 132"/>
          <p:cNvSpPr/>
          <p:nvPr/>
        </p:nvSpPr>
        <p:spPr>
          <a:xfrm rot="-3086215">
            <a:off x="4327708" y="540770"/>
            <a:ext cx="83256" cy="83256"/>
          </a:xfrm>
          <a:prstGeom prst="triangle">
            <a:avLst>
              <a:gd fmla="val 50000" name="adj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Shape 133"/>
          <p:cNvSpPr/>
          <p:nvPr/>
        </p:nvSpPr>
        <p:spPr>
          <a:xfrm>
            <a:off x="3942300" y="133375"/>
            <a:ext cx="83100" cy="83100"/>
          </a:xfrm>
          <a:prstGeom prst="triangle">
            <a:avLst>
              <a:gd fmla="val 50000" name="adj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Shape 134"/>
          <p:cNvSpPr/>
          <p:nvPr/>
        </p:nvSpPr>
        <p:spPr>
          <a:xfrm rot="-3068798">
            <a:off x="3884052" y="540783"/>
            <a:ext cx="83210" cy="83210"/>
          </a:xfrm>
          <a:prstGeom prst="triangle">
            <a:avLst>
              <a:gd fmla="val 50000" name="adj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Shape 135"/>
          <p:cNvSpPr/>
          <p:nvPr/>
        </p:nvSpPr>
        <p:spPr>
          <a:xfrm>
            <a:off x="4031775" y="358375"/>
            <a:ext cx="83100" cy="83100"/>
          </a:xfrm>
          <a:prstGeom prst="triangle">
            <a:avLst>
              <a:gd fmla="val 50000" name="adj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Shape 136"/>
          <p:cNvSpPr/>
          <p:nvPr/>
        </p:nvSpPr>
        <p:spPr>
          <a:xfrm>
            <a:off x="5132053" y="414132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Shape 137"/>
          <p:cNvSpPr/>
          <p:nvPr/>
        </p:nvSpPr>
        <p:spPr>
          <a:xfrm>
            <a:off x="5048953" y="261732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Shape 138"/>
          <p:cNvSpPr/>
          <p:nvPr/>
        </p:nvSpPr>
        <p:spPr>
          <a:xfrm>
            <a:off x="4935053" y="566532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Shape 139"/>
          <p:cNvSpPr/>
          <p:nvPr/>
        </p:nvSpPr>
        <p:spPr>
          <a:xfrm>
            <a:off x="5378703" y="566532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Shape 140"/>
          <p:cNvSpPr/>
          <p:nvPr/>
        </p:nvSpPr>
        <p:spPr>
          <a:xfrm>
            <a:off x="5822353" y="566532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5371153" y="244932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Shape 142"/>
          <p:cNvSpPr/>
          <p:nvPr/>
        </p:nvSpPr>
        <p:spPr>
          <a:xfrm>
            <a:off x="5477203" y="414132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Shape 143"/>
          <p:cNvSpPr/>
          <p:nvPr/>
        </p:nvSpPr>
        <p:spPr>
          <a:xfrm>
            <a:off x="5744315" y="459432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Shape 144"/>
          <p:cNvSpPr/>
          <p:nvPr/>
        </p:nvSpPr>
        <p:spPr>
          <a:xfrm>
            <a:off x="5994728" y="459432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Shape 145"/>
          <p:cNvSpPr/>
          <p:nvPr/>
        </p:nvSpPr>
        <p:spPr>
          <a:xfrm>
            <a:off x="5958615" y="307032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Shape 146"/>
          <p:cNvSpPr/>
          <p:nvPr/>
        </p:nvSpPr>
        <p:spPr>
          <a:xfrm>
            <a:off x="6110428" y="566532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Shape 147"/>
          <p:cNvSpPr/>
          <p:nvPr/>
        </p:nvSpPr>
        <p:spPr>
          <a:xfrm>
            <a:off x="6399003" y="459432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Shape 148"/>
          <p:cNvSpPr/>
          <p:nvPr/>
        </p:nvSpPr>
        <p:spPr>
          <a:xfrm>
            <a:off x="6223878" y="307032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Shape 149"/>
          <p:cNvSpPr/>
          <p:nvPr/>
        </p:nvSpPr>
        <p:spPr>
          <a:xfrm>
            <a:off x="5693353" y="244932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Shape 150"/>
          <p:cNvSpPr/>
          <p:nvPr/>
        </p:nvSpPr>
        <p:spPr>
          <a:xfrm rot="-4509706">
            <a:off x="6196815" y="395068"/>
            <a:ext cx="83174" cy="83174"/>
          </a:xfrm>
          <a:prstGeom prst="triangle">
            <a:avLst>
              <a:gd fmla="val 50000" name="adj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Shape 151"/>
          <p:cNvSpPr/>
          <p:nvPr/>
        </p:nvSpPr>
        <p:spPr>
          <a:xfrm rot="4407539">
            <a:off x="5751325" y="333289"/>
            <a:ext cx="83245" cy="83245"/>
          </a:xfrm>
          <a:prstGeom prst="triangle">
            <a:avLst>
              <a:gd fmla="val 50000" name="adj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Shape 152"/>
          <p:cNvSpPr/>
          <p:nvPr/>
        </p:nvSpPr>
        <p:spPr>
          <a:xfrm rot="6643534">
            <a:off x="5532322" y="242929"/>
            <a:ext cx="83076" cy="83076"/>
          </a:xfrm>
          <a:prstGeom prst="triangle">
            <a:avLst>
              <a:gd fmla="val 50000" name="adj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Shape 153"/>
          <p:cNvSpPr/>
          <p:nvPr/>
        </p:nvSpPr>
        <p:spPr>
          <a:xfrm rot="-3086215">
            <a:off x="5600561" y="569226"/>
            <a:ext cx="83256" cy="83256"/>
          </a:xfrm>
          <a:prstGeom prst="triangle">
            <a:avLst>
              <a:gd fmla="val 50000" name="adj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Shape 154"/>
          <p:cNvSpPr/>
          <p:nvPr/>
        </p:nvSpPr>
        <p:spPr>
          <a:xfrm>
            <a:off x="5215153" y="161832"/>
            <a:ext cx="83100" cy="83100"/>
          </a:xfrm>
          <a:prstGeom prst="triangle">
            <a:avLst>
              <a:gd fmla="val 50000" name="adj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Shape 155"/>
          <p:cNvSpPr/>
          <p:nvPr/>
        </p:nvSpPr>
        <p:spPr>
          <a:xfrm rot="-3068798">
            <a:off x="5156905" y="569240"/>
            <a:ext cx="83210" cy="83210"/>
          </a:xfrm>
          <a:prstGeom prst="triangle">
            <a:avLst>
              <a:gd fmla="val 50000" name="adj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Shape 156"/>
          <p:cNvSpPr/>
          <p:nvPr/>
        </p:nvSpPr>
        <p:spPr>
          <a:xfrm rot="2901988">
            <a:off x="4935196" y="386837"/>
            <a:ext cx="83087" cy="83087"/>
          </a:xfrm>
          <a:prstGeom prst="triangle">
            <a:avLst>
              <a:gd fmla="val 50000" name="adj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Shape 157"/>
          <p:cNvSpPr/>
          <p:nvPr/>
        </p:nvSpPr>
        <p:spPr>
          <a:xfrm>
            <a:off x="5304628" y="386832"/>
            <a:ext cx="83100" cy="83100"/>
          </a:xfrm>
          <a:prstGeom prst="triangle">
            <a:avLst>
              <a:gd fmla="val 50000" name="adj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Shape 158"/>
          <p:cNvSpPr/>
          <p:nvPr/>
        </p:nvSpPr>
        <p:spPr>
          <a:xfrm>
            <a:off x="2385592" y="387321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Shape 159"/>
          <p:cNvSpPr/>
          <p:nvPr/>
        </p:nvSpPr>
        <p:spPr>
          <a:xfrm>
            <a:off x="2302492" y="234921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Shape 160"/>
          <p:cNvSpPr/>
          <p:nvPr/>
        </p:nvSpPr>
        <p:spPr>
          <a:xfrm>
            <a:off x="2188592" y="539721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Shape 161"/>
          <p:cNvSpPr/>
          <p:nvPr/>
        </p:nvSpPr>
        <p:spPr>
          <a:xfrm>
            <a:off x="2632242" y="539721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Shape 162"/>
          <p:cNvSpPr/>
          <p:nvPr/>
        </p:nvSpPr>
        <p:spPr>
          <a:xfrm>
            <a:off x="3075892" y="539721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Shape 163"/>
          <p:cNvSpPr/>
          <p:nvPr/>
        </p:nvSpPr>
        <p:spPr>
          <a:xfrm>
            <a:off x="2624692" y="218121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2730742" y="387321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Shape 165"/>
          <p:cNvSpPr/>
          <p:nvPr/>
        </p:nvSpPr>
        <p:spPr>
          <a:xfrm>
            <a:off x="2997854" y="432621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Shape 166"/>
          <p:cNvSpPr/>
          <p:nvPr/>
        </p:nvSpPr>
        <p:spPr>
          <a:xfrm>
            <a:off x="3248267" y="432621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Shape 167"/>
          <p:cNvSpPr/>
          <p:nvPr/>
        </p:nvSpPr>
        <p:spPr>
          <a:xfrm>
            <a:off x="3212154" y="280221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Shape 168"/>
          <p:cNvSpPr/>
          <p:nvPr/>
        </p:nvSpPr>
        <p:spPr>
          <a:xfrm>
            <a:off x="3363967" y="539721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Shape 169"/>
          <p:cNvSpPr/>
          <p:nvPr/>
        </p:nvSpPr>
        <p:spPr>
          <a:xfrm>
            <a:off x="3652542" y="432621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Shape 170"/>
          <p:cNvSpPr/>
          <p:nvPr/>
        </p:nvSpPr>
        <p:spPr>
          <a:xfrm>
            <a:off x="3477417" y="280221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Shape 171"/>
          <p:cNvSpPr/>
          <p:nvPr/>
        </p:nvSpPr>
        <p:spPr>
          <a:xfrm>
            <a:off x="2946892" y="218121"/>
            <a:ext cx="83100" cy="45300"/>
          </a:xfrm>
          <a:prstGeom prst="ellipse">
            <a:avLst/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Shape 172"/>
          <p:cNvSpPr/>
          <p:nvPr/>
        </p:nvSpPr>
        <p:spPr>
          <a:xfrm rot="-4509706">
            <a:off x="3450354" y="368257"/>
            <a:ext cx="83174" cy="83174"/>
          </a:xfrm>
          <a:prstGeom prst="triangle">
            <a:avLst>
              <a:gd fmla="val 50000" name="adj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Shape 173"/>
          <p:cNvSpPr/>
          <p:nvPr/>
        </p:nvSpPr>
        <p:spPr>
          <a:xfrm rot="4407539">
            <a:off x="3004864" y="306478"/>
            <a:ext cx="83245" cy="83245"/>
          </a:xfrm>
          <a:prstGeom prst="triangle">
            <a:avLst>
              <a:gd fmla="val 50000" name="adj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Shape 174"/>
          <p:cNvSpPr/>
          <p:nvPr/>
        </p:nvSpPr>
        <p:spPr>
          <a:xfrm rot="6643534">
            <a:off x="2785861" y="216118"/>
            <a:ext cx="83076" cy="83076"/>
          </a:xfrm>
          <a:prstGeom prst="triangle">
            <a:avLst>
              <a:gd fmla="val 50000" name="adj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Shape 175"/>
          <p:cNvSpPr/>
          <p:nvPr/>
        </p:nvSpPr>
        <p:spPr>
          <a:xfrm rot="-3086215">
            <a:off x="2854099" y="542415"/>
            <a:ext cx="83256" cy="83256"/>
          </a:xfrm>
          <a:prstGeom prst="triangle">
            <a:avLst>
              <a:gd fmla="val 50000" name="adj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Shape 176"/>
          <p:cNvSpPr/>
          <p:nvPr/>
        </p:nvSpPr>
        <p:spPr>
          <a:xfrm>
            <a:off x="2468692" y="135021"/>
            <a:ext cx="83100" cy="83100"/>
          </a:xfrm>
          <a:prstGeom prst="triangle">
            <a:avLst>
              <a:gd fmla="val 50000" name="adj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Shape 177"/>
          <p:cNvSpPr/>
          <p:nvPr/>
        </p:nvSpPr>
        <p:spPr>
          <a:xfrm rot="-3068798">
            <a:off x="2410444" y="542429"/>
            <a:ext cx="83210" cy="83210"/>
          </a:xfrm>
          <a:prstGeom prst="triangle">
            <a:avLst>
              <a:gd fmla="val 50000" name="adj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Shape 178"/>
          <p:cNvSpPr/>
          <p:nvPr/>
        </p:nvSpPr>
        <p:spPr>
          <a:xfrm rot="2901988">
            <a:off x="2188735" y="360026"/>
            <a:ext cx="83087" cy="83087"/>
          </a:xfrm>
          <a:prstGeom prst="triangle">
            <a:avLst>
              <a:gd fmla="val 50000" name="adj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Shape 179"/>
          <p:cNvSpPr/>
          <p:nvPr/>
        </p:nvSpPr>
        <p:spPr>
          <a:xfrm>
            <a:off x="2558167" y="360021"/>
            <a:ext cx="83100" cy="83100"/>
          </a:xfrm>
          <a:prstGeom prst="triangle">
            <a:avLst>
              <a:gd fmla="val 50000" name="adj"/>
            </a:avLst>
          </a:prstGeom>
          <a:solidFill>
            <a:srgbClr val="6666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Shape 180"/>
          <p:cNvSpPr txBox="1"/>
          <p:nvPr>
            <p:ph idx="1" type="body"/>
          </p:nvPr>
        </p:nvSpPr>
        <p:spPr>
          <a:xfrm>
            <a:off x="311700" y="4374525"/>
            <a:ext cx="85749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1800"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rPr>
              <a:t>Humo con partículas sólidas que llegan a la atmósfera </a:t>
            </a:r>
            <a:endParaRPr sz="1800">
              <a:solidFill>
                <a:srgbClr val="FFFFFF"/>
              </a:solidFill>
              <a:latin typeface="Capriola"/>
              <a:ea typeface="Capriola"/>
              <a:cs typeface="Capriola"/>
              <a:sym typeface="Capriola"/>
            </a:endParaRPr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" name="Shape 6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23350" y="1068250"/>
            <a:ext cx="5097300" cy="3820400"/>
          </a:xfrm>
          <a:prstGeom prst="rect">
            <a:avLst/>
          </a:prstGeom>
          <a:noFill/>
          <a:ln>
            <a:noFill/>
          </a:ln>
        </p:spPr>
      </p:pic>
      <p:sp>
        <p:nvSpPr>
          <p:cNvPr id="615" name="Shape 615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Ataca</a:t>
            </a:r>
            <a:r>
              <a:rPr lang="es">
                <a:solidFill>
                  <a:srgbClr val="FFFFFF"/>
                </a:solidFill>
              </a:rPr>
              <a:t>ma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0" name="Shape 6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59775" y="533125"/>
            <a:ext cx="5042774" cy="3782074"/>
          </a:xfrm>
          <a:prstGeom prst="rect">
            <a:avLst/>
          </a:prstGeom>
          <a:noFill/>
          <a:ln>
            <a:noFill/>
          </a:ln>
        </p:spPr>
      </p:pic>
      <p:sp>
        <p:nvSpPr>
          <p:cNvPr id="621" name="Shape 621"/>
          <p:cNvSpPr txBox="1"/>
          <p:nvPr/>
        </p:nvSpPr>
        <p:spPr>
          <a:xfrm>
            <a:off x="2565925" y="4315200"/>
            <a:ext cx="4092000" cy="4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8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rPr>
              <a:t>Climograma Atacama</a:t>
            </a:r>
            <a:endParaRPr b="1" sz="1800">
              <a:solidFill>
                <a:srgbClr val="0667BB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6" name="Shape 6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38763" y="1149900"/>
            <a:ext cx="5466474" cy="3635199"/>
          </a:xfrm>
          <a:prstGeom prst="rect">
            <a:avLst/>
          </a:prstGeom>
          <a:noFill/>
          <a:ln>
            <a:noFill/>
          </a:ln>
        </p:spPr>
      </p:pic>
      <p:sp>
        <p:nvSpPr>
          <p:cNvPr id="627" name="Shape 627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Ciudad de México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" name="Shape 6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3113" y="323150"/>
            <a:ext cx="5297776" cy="3973325"/>
          </a:xfrm>
          <a:prstGeom prst="rect">
            <a:avLst/>
          </a:prstGeom>
          <a:noFill/>
          <a:ln>
            <a:noFill/>
          </a:ln>
        </p:spPr>
      </p:pic>
      <p:sp>
        <p:nvSpPr>
          <p:cNvPr id="633" name="Shape 633"/>
          <p:cNvSpPr txBox="1"/>
          <p:nvPr/>
        </p:nvSpPr>
        <p:spPr>
          <a:xfrm>
            <a:off x="2565925" y="4315200"/>
            <a:ext cx="4092000" cy="4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8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rPr>
              <a:t>Climograma Ciudad de México</a:t>
            </a:r>
            <a:endParaRPr b="1" sz="1800">
              <a:solidFill>
                <a:srgbClr val="0667BB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Shape 638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Efecto Foehn</a:t>
            </a:r>
            <a:endParaRPr/>
          </a:p>
        </p:txBody>
      </p:sp>
      <p:pic>
        <p:nvPicPr>
          <p:cNvPr id="639" name="Shape 6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0750" y="1081625"/>
            <a:ext cx="4762500" cy="3752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Shape 644"/>
          <p:cNvSpPr/>
          <p:nvPr/>
        </p:nvSpPr>
        <p:spPr>
          <a:xfrm>
            <a:off x="-13650" y="-6825"/>
            <a:ext cx="9201000" cy="51435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45" name="Shape 645" title="Foehn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10175" y="235025"/>
            <a:ext cx="6277450" cy="470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0" name="Shape 6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8162" y="1079275"/>
            <a:ext cx="7607674" cy="3319700"/>
          </a:xfrm>
          <a:prstGeom prst="rect">
            <a:avLst/>
          </a:prstGeom>
          <a:noFill/>
          <a:ln>
            <a:noFill/>
          </a:ln>
        </p:spPr>
      </p:pic>
      <p:sp>
        <p:nvSpPr>
          <p:cNvPr id="651" name="Shape 651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¿Ciclón, Huracán o Tifón?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3c-kader-1-katrina.jpg" id="656" name="Shape 6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1863" y="351625"/>
            <a:ext cx="6640272" cy="4152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Shape 661"/>
          <p:cNvSpPr/>
          <p:nvPr/>
        </p:nvSpPr>
        <p:spPr>
          <a:xfrm>
            <a:off x="6825" y="6825"/>
            <a:ext cx="9180300" cy="5184600"/>
          </a:xfrm>
          <a:prstGeom prst="rect">
            <a:avLst/>
          </a:prstGeom>
          <a:solidFill>
            <a:srgbClr val="00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62" name="Shape 662" title="Time lapse huracán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56500" y="427875"/>
            <a:ext cx="6174000" cy="4630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Shape 667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Tormenta eléctrica</a:t>
            </a:r>
            <a:endParaRPr/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68" name="Shape 6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71938" y="1305925"/>
            <a:ext cx="6200125" cy="3515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5" name="Shape 185"/>
          <p:cNvGrpSpPr/>
          <p:nvPr/>
        </p:nvGrpSpPr>
        <p:grpSpPr>
          <a:xfrm>
            <a:off x="1737906" y="855804"/>
            <a:ext cx="5156191" cy="3341687"/>
            <a:chOff x="1694325" y="514375"/>
            <a:chExt cx="5292744" cy="3570178"/>
          </a:xfrm>
        </p:grpSpPr>
        <p:pic>
          <p:nvPicPr>
            <p:cNvPr descr="Untitled-1-12.png" id="186" name="Shape 186"/>
            <p:cNvPicPr preferRelativeResize="0"/>
            <p:nvPr/>
          </p:nvPicPr>
          <p:blipFill rotWithShape="1">
            <a:blip r:embed="rId3">
              <a:alphaModFix/>
            </a:blip>
            <a:srcRect b="23818" l="13240" r="16480" t="21109"/>
            <a:stretch/>
          </p:blipFill>
          <p:spPr>
            <a:xfrm>
              <a:off x="1694325" y="514375"/>
              <a:ext cx="5292744" cy="357017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7" name="Shape 187"/>
            <p:cNvSpPr/>
            <p:nvPr/>
          </p:nvSpPr>
          <p:spPr>
            <a:xfrm>
              <a:off x="2972420" y="2565508"/>
              <a:ext cx="234300" cy="1920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" name="Shape 188"/>
            <p:cNvSpPr/>
            <p:nvPr/>
          </p:nvSpPr>
          <p:spPr>
            <a:xfrm>
              <a:off x="2738458" y="1920453"/>
              <a:ext cx="234300" cy="1920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" name="Shape 189"/>
            <p:cNvSpPr/>
            <p:nvPr/>
          </p:nvSpPr>
          <p:spPr>
            <a:xfrm>
              <a:off x="2417780" y="3210562"/>
              <a:ext cx="234300" cy="1920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" name="Shape 190"/>
            <p:cNvSpPr/>
            <p:nvPr/>
          </p:nvSpPr>
          <p:spPr>
            <a:xfrm>
              <a:off x="3666847" y="3210562"/>
              <a:ext cx="234300" cy="1920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" name="Shape 191"/>
            <p:cNvSpPr/>
            <p:nvPr/>
          </p:nvSpPr>
          <p:spPr>
            <a:xfrm>
              <a:off x="4915915" y="3210562"/>
              <a:ext cx="234300" cy="1920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" name="Shape 192"/>
            <p:cNvSpPr/>
            <p:nvPr/>
          </p:nvSpPr>
          <p:spPr>
            <a:xfrm>
              <a:off x="3645591" y="1849345"/>
              <a:ext cx="234300" cy="1920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" name="Shape 193"/>
            <p:cNvSpPr/>
            <p:nvPr/>
          </p:nvSpPr>
          <p:spPr>
            <a:xfrm>
              <a:off x="3944167" y="2565508"/>
              <a:ext cx="234300" cy="1920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" name="Shape 194"/>
            <p:cNvSpPr/>
            <p:nvPr/>
          </p:nvSpPr>
          <p:spPr>
            <a:xfrm>
              <a:off x="4696205" y="2757246"/>
              <a:ext cx="234300" cy="1920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" name="Shape 195"/>
            <p:cNvSpPr/>
            <p:nvPr/>
          </p:nvSpPr>
          <p:spPr>
            <a:xfrm>
              <a:off x="5401225" y="2757246"/>
              <a:ext cx="234300" cy="1920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" name="Shape 196"/>
            <p:cNvSpPr/>
            <p:nvPr/>
          </p:nvSpPr>
          <p:spPr>
            <a:xfrm>
              <a:off x="5299553" y="2112192"/>
              <a:ext cx="234300" cy="1920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" name="Shape 197"/>
            <p:cNvSpPr/>
            <p:nvPr/>
          </p:nvSpPr>
          <p:spPr>
            <a:xfrm>
              <a:off x="5726971" y="3210562"/>
              <a:ext cx="234300" cy="1920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" name="Shape 198"/>
            <p:cNvSpPr/>
            <p:nvPr/>
          </p:nvSpPr>
          <p:spPr>
            <a:xfrm>
              <a:off x="6539435" y="2757246"/>
              <a:ext cx="234300" cy="1920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" name="Shape 199"/>
            <p:cNvSpPr/>
            <p:nvPr/>
          </p:nvSpPr>
          <p:spPr>
            <a:xfrm>
              <a:off x="3686057" y="1330854"/>
              <a:ext cx="234300" cy="1920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" name="Shape 200"/>
            <p:cNvSpPr/>
            <p:nvPr/>
          </p:nvSpPr>
          <p:spPr>
            <a:xfrm>
              <a:off x="4552724" y="1849345"/>
              <a:ext cx="234300" cy="1920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" name="Shape 201"/>
            <p:cNvSpPr/>
            <p:nvPr/>
          </p:nvSpPr>
          <p:spPr>
            <a:xfrm rot="-4796927">
              <a:off x="5914606" y="2539088"/>
              <a:ext cx="345503" cy="243447"/>
            </a:xfrm>
            <a:prstGeom prst="triangle">
              <a:avLst>
                <a:gd fmla="val 50000" name="adj"/>
              </a:avLst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" name="Shape 202"/>
            <p:cNvSpPr/>
            <p:nvPr/>
          </p:nvSpPr>
          <p:spPr>
            <a:xfrm rot="4730803">
              <a:off x="4660897" y="2276538"/>
              <a:ext cx="344303" cy="246151"/>
            </a:xfrm>
            <a:prstGeom prst="triangle">
              <a:avLst>
                <a:gd fmla="val 50000" name="adj"/>
              </a:avLst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" name="Shape 203"/>
            <p:cNvSpPr/>
            <p:nvPr/>
          </p:nvSpPr>
          <p:spPr>
            <a:xfrm rot="6251025">
              <a:off x="4046596" y="1890789"/>
              <a:ext cx="339139" cy="251654"/>
            </a:xfrm>
            <a:prstGeom prst="triangle">
              <a:avLst>
                <a:gd fmla="val 50000" name="adj"/>
              </a:avLst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" name="Shape 204"/>
            <p:cNvSpPr/>
            <p:nvPr/>
          </p:nvSpPr>
          <p:spPr>
            <a:xfrm rot="-3724789">
              <a:off x="4252662" y="3255026"/>
              <a:ext cx="312019" cy="286047"/>
            </a:xfrm>
            <a:prstGeom prst="triangle">
              <a:avLst>
                <a:gd fmla="val 50000" name="adj"/>
              </a:avLst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" name="Shape 205"/>
            <p:cNvSpPr/>
            <p:nvPr/>
          </p:nvSpPr>
          <p:spPr>
            <a:xfrm>
              <a:off x="3206383" y="1497613"/>
              <a:ext cx="234300" cy="351900"/>
            </a:xfrm>
            <a:prstGeom prst="triangle">
              <a:avLst>
                <a:gd fmla="val 50000" name="adj"/>
              </a:avLst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" name="Shape 206"/>
            <p:cNvSpPr/>
            <p:nvPr/>
          </p:nvSpPr>
          <p:spPr>
            <a:xfrm rot="-3708241">
              <a:off x="3003964" y="3254924"/>
              <a:ext cx="311118" cy="286627"/>
            </a:xfrm>
            <a:prstGeom prst="triangle">
              <a:avLst>
                <a:gd fmla="val 50000" name="adj"/>
              </a:avLst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" name="Shape 207"/>
            <p:cNvSpPr/>
            <p:nvPr/>
          </p:nvSpPr>
          <p:spPr>
            <a:xfrm rot="3561283">
              <a:off x="2382680" y="2479964"/>
              <a:ext cx="305461" cy="291720"/>
            </a:xfrm>
            <a:prstGeom prst="triangle">
              <a:avLst>
                <a:gd fmla="val 50000" name="adj"/>
              </a:avLst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" name="Shape 208"/>
            <p:cNvSpPr/>
            <p:nvPr/>
          </p:nvSpPr>
          <p:spPr>
            <a:xfrm>
              <a:off x="3458294" y="2449957"/>
              <a:ext cx="234300" cy="351900"/>
            </a:xfrm>
            <a:prstGeom prst="triangle">
              <a:avLst>
                <a:gd fmla="val 50000" name="adj"/>
              </a:avLst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9" name="Shape 209"/>
            <p:cNvSpPr/>
            <p:nvPr/>
          </p:nvSpPr>
          <p:spPr>
            <a:xfrm>
              <a:off x="2342600" y="251505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" name="Shape 210"/>
            <p:cNvSpPr/>
            <p:nvPr/>
          </p:nvSpPr>
          <p:spPr>
            <a:xfrm>
              <a:off x="2474475" y="275725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" name="Shape 211"/>
            <p:cNvSpPr/>
            <p:nvPr/>
          </p:nvSpPr>
          <p:spPr>
            <a:xfrm>
              <a:off x="2531175" y="251505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" name="Shape 212"/>
            <p:cNvSpPr/>
            <p:nvPr/>
          </p:nvSpPr>
          <p:spPr>
            <a:xfrm>
              <a:off x="3440675" y="275725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" name="Shape 213"/>
            <p:cNvSpPr/>
            <p:nvPr/>
          </p:nvSpPr>
          <p:spPr>
            <a:xfrm>
              <a:off x="3515000" y="244570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" name="Shape 214"/>
            <p:cNvSpPr/>
            <p:nvPr/>
          </p:nvSpPr>
          <p:spPr>
            <a:xfrm>
              <a:off x="3637925" y="275725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" name="Shape 215"/>
            <p:cNvSpPr/>
            <p:nvPr/>
          </p:nvSpPr>
          <p:spPr>
            <a:xfrm>
              <a:off x="3206375" y="1789975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" name="Shape 216"/>
            <p:cNvSpPr/>
            <p:nvPr/>
          </p:nvSpPr>
          <p:spPr>
            <a:xfrm>
              <a:off x="3263075" y="1558125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" name="Shape 217"/>
            <p:cNvSpPr/>
            <p:nvPr/>
          </p:nvSpPr>
          <p:spPr>
            <a:xfrm>
              <a:off x="3394100" y="173595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" name="Shape 218"/>
            <p:cNvSpPr/>
            <p:nvPr/>
          </p:nvSpPr>
          <p:spPr>
            <a:xfrm>
              <a:off x="3099075" y="353250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" name="Shape 219"/>
            <p:cNvSpPr/>
            <p:nvPr/>
          </p:nvSpPr>
          <p:spPr>
            <a:xfrm>
              <a:off x="3263075" y="334155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" name="Shape 220"/>
            <p:cNvSpPr/>
            <p:nvPr/>
          </p:nvSpPr>
          <p:spPr>
            <a:xfrm>
              <a:off x="3029125" y="324985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" name="Shape 221"/>
            <p:cNvSpPr/>
            <p:nvPr/>
          </p:nvSpPr>
          <p:spPr>
            <a:xfrm>
              <a:off x="4280250" y="324985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" name="Shape 222"/>
            <p:cNvSpPr/>
            <p:nvPr/>
          </p:nvSpPr>
          <p:spPr>
            <a:xfrm>
              <a:off x="4401150" y="353250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" name="Shape 223"/>
            <p:cNvSpPr/>
            <p:nvPr/>
          </p:nvSpPr>
          <p:spPr>
            <a:xfrm>
              <a:off x="4495025" y="334155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" name="Shape 224"/>
            <p:cNvSpPr/>
            <p:nvPr/>
          </p:nvSpPr>
          <p:spPr>
            <a:xfrm>
              <a:off x="4280250" y="199880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" name="Shape 225"/>
            <p:cNvSpPr/>
            <p:nvPr/>
          </p:nvSpPr>
          <p:spPr>
            <a:xfrm>
              <a:off x="4019625" y="204135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" name="Shape 226"/>
            <p:cNvSpPr/>
            <p:nvPr/>
          </p:nvSpPr>
          <p:spPr>
            <a:xfrm>
              <a:off x="4084825" y="1789975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" name="Shape 227"/>
            <p:cNvSpPr/>
            <p:nvPr/>
          </p:nvSpPr>
          <p:spPr>
            <a:xfrm>
              <a:off x="4729550" y="251505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8" name="Shape 228"/>
            <p:cNvSpPr/>
            <p:nvPr/>
          </p:nvSpPr>
          <p:spPr>
            <a:xfrm>
              <a:off x="4609425" y="222150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9" name="Shape 229"/>
            <p:cNvSpPr/>
            <p:nvPr/>
          </p:nvSpPr>
          <p:spPr>
            <a:xfrm>
              <a:off x="4850450" y="2342925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" name="Shape 230"/>
            <p:cNvSpPr/>
            <p:nvPr/>
          </p:nvSpPr>
          <p:spPr>
            <a:xfrm>
              <a:off x="5029325" y="315060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" name="Shape 231"/>
            <p:cNvSpPr/>
            <p:nvPr/>
          </p:nvSpPr>
          <p:spPr>
            <a:xfrm>
              <a:off x="4850450" y="334155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" name="Shape 232"/>
            <p:cNvSpPr/>
            <p:nvPr/>
          </p:nvSpPr>
          <p:spPr>
            <a:xfrm>
              <a:off x="4615925" y="280860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" name="Shape 233"/>
            <p:cNvSpPr/>
            <p:nvPr/>
          </p:nvSpPr>
          <p:spPr>
            <a:xfrm>
              <a:off x="5887400" y="2569125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4" name="Shape 234"/>
            <p:cNvSpPr/>
            <p:nvPr/>
          </p:nvSpPr>
          <p:spPr>
            <a:xfrm>
              <a:off x="6106250" y="279655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" name="Shape 235"/>
            <p:cNvSpPr/>
            <p:nvPr/>
          </p:nvSpPr>
          <p:spPr>
            <a:xfrm>
              <a:off x="6159775" y="2493675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" name="Shape 236"/>
            <p:cNvSpPr/>
            <p:nvPr/>
          </p:nvSpPr>
          <p:spPr>
            <a:xfrm>
              <a:off x="5786725" y="334155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" name="Shape 237"/>
            <p:cNvSpPr/>
            <p:nvPr/>
          </p:nvSpPr>
          <p:spPr>
            <a:xfrm>
              <a:off x="5514375" y="275725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" name="Shape 238"/>
            <p:cNvSpPr/>
            <p:nvPr/>
          </p:nvSpPr>
          <p:spPr>
            <a:xfrm>
              <a:off x="5452088" y="211220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copo 2.png" id="239" name="Shape 23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00">
              <a:off x="6499662" y="2865160"/>
              <a:ext cx="153799" cy="1752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po 2.png" id="240" name="Shape 24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00">
              <a:off x="5935587" y="3184650"/>
              <a:ext cx="213926" cy="243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po 2.png" id="241" name="Shape 24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00">
              <a:off x="4825574" y="2762787"/>
              <a:ext cx="213926" cy="243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po 2.png" id="242" name="Shape 24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00">
              <a:off x="3832537" y="3184650"/>
              <a:ext cx="213926" cy="243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po 2.png" id="243" name="Shape 24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00">
              <a:off x="4116149" y="2574937"/>
              <a:ext cx="213926" cy="243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po 2.png" id="244" name="Shape 24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00">
              <a:off x="3789937" y="2498562"/>
              <a:ext cx="213926" cy="243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po 2.png" id="245" name="Shape 24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00">
              <a:off x="2546112" y="3184650"/>
              <a:ext cx="213926" cy="243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po 2.png" id="246" name="Shape 24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00">
              <a:off x="3692949" y="1775050"/>
              <a:ext cx="213926" cy="243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po 2.png" id="247" name="Shape 24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00">
              <a:off x="3468487" y="1812375"/>
              <a:ext cx="213926" cy="243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po 2.png" id="248" name="Shape 24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00">
              <a:off x="2856762" y="2026425"/>
              <a:ext cx="213926" cy="243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po 2.png" id="249" name="Shape 24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00">
              <a:off x="2972462" y="2449850"/>
              <a:ext cx="213926" cy="243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po 2.png" id="250" name="Shape 25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00">
              <a:off x="4706387" y="1792650"/>
              <a:ext cx="213926" cy="243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po 2.png" id="251" name="Shape 25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00">
              <a:off x="5116799" y="2086300"/>
              <a:ext cx="213926" cy="243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2" name="Shape 252"/>
            <p:cNvSpPr/>
            <p:nvPr/>
          </p:nvSpPr>
          <p:spPr>
            <a:xfrm rot="6251025">
              <a:off x="3775708" y="991789"/>
              <a:ext cx="339139" cy="251654"/>
            </a:xfrm>
            <a:prstGeom prst="triangle">
              <a:avLst>
                <a:gd fmla="val 50000" name="adj"/>
              </a:avLst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" name="Shape 253"/>
            <p:cNvSpPr/>
            <p:nvPr/>
          </p:nvSpPr>
          <p:spPr>
            <a:xfrm>
              <a:off x="4009363" y="109980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" name="Shape 254"/>
            <p:cNvSpPr/>
            <p:nvPr/>
          </p:nvSpPr>
          <p:spPr>
            <a:xfrm>
              <a:off x="3748738" y="114235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5" name="Shape 255"/>
            <p:cNvSpPr/>
            <p:nvPr/>
          </p:nvSpPr>
          <p:spPr>
            <a:xfrm>
              <a:off x="3813938" y="890975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6" name="Shape 256"/>
            <p:cNvSpPr/>
            <p:nvPr/>
          </p:nvSpPr>
          <p:spPr>
            <a:xfrm rot="6251025">
              <a:off x="4925983" y="1200614"/>
              <a:ext cx="339139" cy="251654"/>
            </a:xfrm>
            <a:prstGeom prst="triangle">
              <a:avLst>
                <a:gd fmla="val 50000" name="adj"/>
              </a:avLst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7" name="Shape 257"/>
            <p:cNvSpPr/>
            <p:nvPr/>
          </p:nvSpPr>
          <p:spPr>
            <a:xfrm>
              <a:off x="5159638" y="1308625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" name="Shape 258"/>
            <p:cNvSpPr/>
            <p:nvPr/>
          </p:nvSpPr>
          <p:spPr>
            <a:xfrm>
              <a:off x="4899013" y="1351175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" name="Shape 259"/>
            <p:cNvSpPr/>
            <p:nvPr/>
          </p:nvSpPr>
          <p:spPr>
            <a:xfrm>
              <a:off x="4964213" y="109980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" name="Shape 260"/>
            <p:cNvSpPr/>
            <p:nvPr/>
          </p:nvSpPr>
          <p:spPr>
            <a:xfrm rot="6251025">
              <a:off x="4333808" y="1357739"/>
              <a:ext cx="339139" cy="251654"/>
            </a:xfrm>
            <a:prstGeom prst="triangle">
              <a:avLst>
                <a:gd fmla="val 50000" name="adj"/>
              </a:avLst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" name="Shape 261"/>
            <p:cNvSpPr/>
            <p:nvPr/>
          </p:nvSpPr>
          <p:spPr>
            <a:xfrm>
              <a:off x="4567463" y="146575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" name="Shape 262"/>
            <p:cNvSpPr/>
            <p:nvPr/>
          </p:nvSpPr>
          <p:spPr>
            <a:xfrm>
              <a:off x="4306838" y="1508300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3" name="Shape 263"/>
            <p:cNvSpPr/>
            <p:nvPr/>
          </p:nvSpPr>
          <p:spPr>
            <a:xfrm>
              <a:off x="4372038" y="1256925"/>
              <a:ext cx="120900" cy="113400"/>
            </a:xfrm>
            <a:prstGeom prst="teardrop">
              <a:avLst>
                <a:gd fmla="val 100000" name="adj"/>
              </a:avLst>
            </a:prstGeom>
            <a:solidFill>
              <a:srgbClr val="00E8E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copo 2.png" id="264" name="Shape 26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00">
              <a:off x="3878862" y="1238875"/>
              <a:ext cx="213926" cy="243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po 2.png" id="265" name="Shape 26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00">
              <a:off x="4852512" y="913475"/>
              <a:ext cx="213926" cy="243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po 2.png" id="266" name="Shape 26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00">
              <a:off x="4988587" y="1336250"/>
              <a:ext cx="213926" cy="243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7" name="Shape 267"/>
            <p:cNvSpPr/>
            <p:nvPr/>
          </p:nvSpPr>
          <p:spPr>
            <a:xfrm>
              <a:off x="5159657" y="1665617"/>
              <a:ext cx="234300" cy="1920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" name="Shape 268"/>
            <p:cNvSpPr/>
            <p:nvPr/>
          </p:nvSpPr>
          <p:spPr>
            <a:xfrm>
              <a:off x="4672857" y="1003542"/>
              <a:ext cx="234300" cy="1920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" name="Shape 269"/>
            <p:cNvSpPr/>
            <p:nvPr/>
          </p:nvSpPr>
          <p:spPr>
            <a:xfrm>
              <a:off x="4269069" y="776342"/>
              <a:ext cx="234300" cy="192000"/>
            </a:xfrm>
            <a:prstGeom prst="ellipse">
              <a:avLst/>
            </a:prstGeom>
            <a:solidFill>
              <a:srgbClr val="666666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70" name="Shape 270"/>
          <p:cNvSpPr txBox="1"/>
          <p:nvPr>
            <p:ph type="title"/>
          </p:nvPr>
        </p:nvSpPr>
        <p:spPr>
          <a:xfrm>
            <a:off x="311700" y="0"/>
            <a:ext cx="83334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200"/>
              <a:t>Formación de nubes por partículas sólidas</a:t>
            </a:r>
            <a:endParaRPr sz="2200"/>
          </a:p>
        </p:txBody>
      </p:sp>
      <p:sp>
        <p:nvSpPr>
          <p:cNvPr id="271" name="Shape 271"/>
          <p:cNvSpPr txBox="1"/>
          <p:nvPr/>
        </p:nvSpPr>
        <p:spPr>
          <a:xfrm>
            <a:off x="867500" y="4197150"/>
            <a:ext cx="7090500" cy="78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rgbClr val="3D85C6"/>
                </a:solidFill>
                <a:latin typeface="Capriola"/>
                <a:ea typeface="Capriola"/>
                <a:cs typeface="Capriola"/>
                <a:sym typeface="Capriola"/>
              </a:rPr>
              <a:t>Las</a:t>
            </a:r>
            <a:r>
              <a:rPr lang="es" sz="1800">
                <a:solidFill>
                  <a:srgbClr val="3D85C6"/>
                </a:solidFill>
                <a:latin typeface="Capriola"/>
                <a:ea typeface="Capriola"/>
                <a:cs typeface="Capriola"/>
                <a:sym typeface="Capriola"/>
              </a:rPr>
              <a:t> partículas sólidas proporcionan una superficie donde se aloja el agua (gotas de agua o cristales de hielo)</a:t>
            </a:r>
            <a:endParaRPr sz="1800">
              <a:solidFill>
                <a:srgbClr val="3D85C6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yu.jpg" id="673" name="Shape 6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93850" y="291125"/>
            <a:ext cx="5749151" cy="456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77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ormenta-electrica.jpg" id="678" name="Shape 6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63549" y="494450"/>
            <a:ext cx="7216901" cy="3841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Shape 683"/>
          <p:cNvSpPr txBox="1"/>
          <p:nvPr/>
        </p:nvSpPr>
        <p:spPr>
          <a:xfrm>
            <a:off x="0" y="3241775"/>
            <a:ext cx="4576500" cy="157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5000">
                <a:solidFill>
                  <a:srgbClr val="055498"/>
                </a:solidFill>
                <a:latin typeface="Ubuntu"/>
                <a:ea typeface="Ubuntu"/>
                <a:cs typeface="Ubuntu"/>
                <a:sym typeface="Ubuntu"/>
              </a:rPr>
              <a:t>Precipitación</a:t>
            </a:r>
            <a:endParaRPr sz="5000">
              <a:solidFill>
                <a:srgbClr val="055498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684" name="Shape 684"/>
          <p:cNvSpPr txBox="1"/>
          <p:nvPr/>
        </p:nvSpPr>
        <p:spPr>
          <a:xfrm>
            <a:off x="4760950" y="149125"/>
            <a:ext cx="26298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Clase 6</a:t>
            </a:r>
            <a:endParaRPr sz="20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685" name="Shape 685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7966700" y="4542986"/>
            <a:ext cx="792469" cy="3612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686" name="Shape 6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3125" y="1141500"/>
            <a:ext cx="2416548" cy="24165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200"/>
              <a:t>Formación de nubes por condensación</a:t>
            </a:r>
            <a:endParaRPr sz="2200"/>
          </a:p>
        </p:txBody>
      </p:sp>
      <p:pic>
        <p:nvPicPr>
          <p:cNvPr descr="Untitled-1-06.png" id="277" name="Shape 277"/>
          <p:cNvPicPr preferRelativeResize="0"/>
          <p:nvPr/>
        </p:nvPicPr>
        <p:blipFill rotWithShape="1">
          <a:blip r:embed="rId3">
            <a:alphaModFix/>
          </a:blip>
          <a:srcRect b="24063" l="15145" r="15250" t="24572"/>
          <a:stretch/>
        </p:blipFill>
        <p:spPr>
          <a:xfrm>
            <a:off x="219650" y="1148425"/>
            <a:ext cx="1535347" cy="11330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2.png" id="278" name="Shape 2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61175" y="1139675"/>
            <a:ext cx="2916680" cy="29166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2.png" id="279" name="Shape 27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12399" y="1873251"/>
            <a:ext cx="2452347" cy="24488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280" name="Shape 280"/>
          <p:cNvPicPr preferRelativeResize="0"/>
          <p:nvPr/>
        </p:nvPicPr>
        <p:blipFill rotWithShape="1">
          <a:blip r:embed="rId6">
            <a:alphaModFix/>
          </a:blip>
          <a:srcRect b="0" l="35861" r="30487" t="56119"/>
          <a:stretch/>
        </p:blipFill>
        <p:spPr>
          <a:xfrm>
            <a:off x="7507313" y="3843763"/>
            <a:ext cx="532773" cy="82843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281" name="Shape 281"/>
          <p:cNvPicPr preferRelativeResize="0"/>
          <p:nvPr/>
        </p:nvPicPr>
        <p:blipFill rotWithShape="1">
          <a:blip r:embed="rId6">
            <a:alphaModFix/>
          </a:blip>
          <a:srcRect b="0" l="35861" r="30487" t="56119"/>
          <a:stretch/>
        </p:blipFill>
        <p:spPr>
          <a:xfrm>
            <a:off x="6948460" y="3843763"/>
            <a:ext cx="532773" cy="82843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282" name="Shape 282"/>
          <p:cNvPicPr preferRelativeResize="0"/>
          <p:nvPr/>
        </p:nvPicPr>
        <p:blipFill rotWithShape="1">
          <a:blip r:embed="rId6">
            <a:alphaModFix/>
          </a:blip>
          <a:srcRect b="0" l="35861" r="30487" t="56119"/>
          <a:stretch/>
        </p:blipFill>
        <p:spPr>
          <a:xfrm>
            <a:off x="6443041" y="3843763"/>
            <a:ext cx="532773" cy="828436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Shape 283"/>
          <p:cNvSpPr/>
          <p:nvPr/>
        </p:nvSpPr>
        <p:spPr>
          <a:xfrm rot="1635355">
            <a:off x="1823744" y="1933018"/>
            <a:ext cx="778879" cy="375689"/>
          </a:xfrm>
          <a:prstGeom prst="stripedRightArrow">
            <a:avLst>
              <a:gd fmla="val 30883" name="adj1"/>
              <a:gd fmla="val 76411" name="adj2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Shape 284"/>
          <p:cNvSpPr/>
          <p:nvPr/>
        </p:nvSpPr>
        <p:spPr>
          <a:xfrm rot="1635355">
            <a:off x="5307394" y="2383918"/>
            <a:ext cx="778879" cy="375689"/>
          </a:xfrm>
          <a:prstGeom prst="stripedRightArrow">
            <a:avLst>
              <a:gd fmla="val 30883" name="adj1"/>
              <a:gd fmla="val 76411" name="adj2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ntitled-1-03.png" id="289" name="Shape 2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3925" y="904628"/>
            <a:ext cx="4145428" cy="41454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0" name="Shape 290"/>
          <p:cNvGrpSpPr/>
          <p:nvPr/>
        </p:nvGrpSpPr>
        <p:grpSpPr>
          <a:xfrm>
            <a:off x="4797070" y="904636"/>
            <a:ext cx="3792921" cy="3958035"/>
            <a:chOff x="5140000" y="724600"/>
            <a:chExt cx="3034580" cy="3233425"/>
          </a:xfrm>
        </p:grpSpPr>
        <p:pic>
          <p:nvPicPr>
            <p:cNvPr descr="Untitled-1-03.png" id="291" name="Shape 291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140000" y="724600"/>
              <a:ext cx="3034580" cy="30345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2" name="Shape 292"/>
            <p:cNvSpPr/>
            <p:nvPr/>
          </p:nvSpPr>
          <p:spPr>
            <a:xfrm>
              <a:off x="6166550" y="2469425"/>
              <a:ext cx="1517100" cy="1488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3" name="Shape 293"/>
            <p:cNvSpPr/>
            <p:nvPr/>
          </p:nvSpPr>
          <p:spPr>
            <a:xfrm rot="-8100000">
              <a:off x="6829481" y="2713458"/>
              <a:ext cx="308864" cy="266862"/>
            </a:xfrm>
            <a:prstGeom prst="triangle">
              <a:avLst>
                <a:gd fmla="val 50000" name="adj"/>
              </a:avLst>
            </a:prstGeom>
            <a:solidFill>
              <a:srgbClr val="CFE2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4" name="Shape 294"/>
            <p:cNvSpPr/>
            <p:nvPr/>
          </p:nvSpPr>
          <p:spPr>
            <a:xfrm rot="7681998">
              <a:off x="7345102" y="3169221"/>
              <a:ext cx="257093" cy="201759"/>
            </a:xfrm>
            <a:prstGeom prst="triangle">
              <a:avLst>
                <a:gd fmla="val 50000" name="adj"/>
              </a:avLst>
            </a:prstGeom>
            <a:solidFill>
              <a:srgbClr val="CFE2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5" name="Shape 295"/>
            <p:cNvSpPr/>
            <p:nvPr/>
          </p:nvSpPr>
          <p:spPr>
            <a:xfrm rot="7681998">
              <a:off x="7359377" y="2629146"/>
              <a:ext cx="257093" cy="201759"/>
            </a:xfrm>
            <a:prstGeom prst="triangle">
              <a:avLst>
                <a:gd fmla="val 50000" name="adj"/>
              </a:avLst>
            </a:prstGeom>
            <a:solidFill>
              <a:srgbClr val="CFE2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6" name="Shape 296"/>
            <p:cNvSpPr/>
            <p:nvPr/>
          </p:nvSpPr>
          <p:spPr>
            <a:xfrm rot="-8100000">
              <a:off x="6829494" y="3045920"/>
              <a:ext cx="308864" cy="266862"/>
            </a:xfrm>
            <a:prstGeom prst="triangle">
              <a:avLst>
                <a:gd fmla="val 50000" name="adj"/>
              </a:avLst>
            </a:prstGeom>
            <a:solidFill>
              <a:srgbClr val="CFE2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7" name="Shape 297"/>
            <p:cNvSpPr/>
            <p:nvPr/>
          </p:nvSpPr>
          <p:spPr>
            <a:xfrm rot="7681998">
              <a:off x="6617252" y="2527246"/>
              <a:ext cx="257093" cy="201759"/>
            </a:xfrm>
            <a:prstGeom prst="triangle">
              <a:avLst>
                <a:gd fmla="val 50000" name="adj"/>
              </a:avLst>
            </a:prstGeom>
            <a:solidFill>
              <a:srgbClr val="CFE2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8" name="Shape 298"/>
            <p:cNvSpPr/>
            <p:nvPr/>
          </p:nvSpPr>
          <p:spPr>
            <a:xfrm rot="-8100000">
              <a:off x="6108131" y="2539545"/>
              <a:ext cx="308864" cy="266862"/>
            </a:xfrm>
            <a:prstGeom prst="triangle">
              <a:avLst>
                <a:gd fmla="val 50000" name="adj"/>
              </a:avLst>
            </a:prstGeom>
            <a:solidFill>
              <a:srgbClr val="CFE2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9" name="Shape 299"/>
            <p:cNvSpPr/>
            <p:nvPr/>
          </p:nvSpPr>
          <p:spPr>
            <a:xfrm rot="7681998">
              <a:off x="6402465" y="2917796"/>
              <a:ext cx="257093" cy="201759"/>
            </a:xfrm>
            <a:prstGeom prst="triangle">
              <a:avLst>
                <a:gd fmla="val 50000" name="adj"/>
              </a:avLst>
            </a:prstGeom>
            <a:solidFill>
              <a:srgbClr val="CFE2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0" name="Shape 300"/>
            <p:cNvSpPr/>
            <p:nvPr/>
          </p:nvSpPr>
          <p:spPr>
            <a:xfrm rot="7681998">
              <a:off x="6196715" y="3305421"/>
              <a:ext cx="257093" cy="201759"/>
            </a:xfrm>
            <a:prstGeom prst="triangle">
              <a:avLst>
                <a:gd fmla="val 50000" name="adj"/>
              </a:avLst>
            </a:prstGeom>
            <a:solidFill>
              <a:srgbClr val="CFE2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copo 2.png" id="301" name="Shape 30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00">
              <a:off x="6155612" y="2783637"/>
              <a:ext cx="213926" cy="243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po 2.png" id="302" name="Shape 30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00">
              <a:off x="6630437" y="2746925"/>
              <a:ext cx="213926" cy="243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po 2.png" id="303" name="Shape 30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00">
              <a:off x="6424037" y="3091825"/>
              <a:ext cx="213926" cy="243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po 2.png" id="304" name="Shape 30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00">
              <a:off x="7238337" y="2861875"/>
              <a:ext cx="213926" cy="243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po 2.png" id="305" name="Shape 30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5400000">
              <a:off x="7040387" y="2449850"/>
              <a:ext cx="213926" cy="2438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6" name="Shape 306"/>
          <p:cNvSpPr txBox="1"/>
          <p:nvPr>
            <p:ph type="title"/>
          </p:nvPr>
        </p:nvSpPr>
        <p:spPr>
          <a:xfrm>
            <a:off x="311700" y="128600"/>
            <a:ext cx="6757800" cy="496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Composición de la lluvia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/>
          <p:nvPr/>
        </p:nvSpPr>
        <p:spPr>
          <a:xfrm rot="-2700000">
            <a:off x="676027" y="2476079"/>
            <a:ext cx="190070" cy="191343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12" name="Shape 312"/>
          <p:cNvCxnSpPr/>
          <p:nvPr/>
        </p:nvCxnSpPr>
        <p:spPr>
          <a:xfrm flipH="1" rot="10800000">
            <a:off x="822912" y="1676251"/>
            <a:ext cx="1049700" cy="794700"/>
          </a:xfrm>
          <a:prstGeom prst="straightConnector1">
            <a:avLst/>
          </a:prstGeom>
          <a:noFill/>
          <a:ln cap="flat" cmpd="sng" w="19050">
            <a:solidFill>
              <a:srgbClr val="0B5394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13" name="Shape 313"/>
          <p:cNvCxnSpPr>
            <a:stCxn id="311" idx="2"/>
          </p:cNvCxnSpPr>
          <p:nvPr/>
        </p:nvCxnSpPr>
        <p:spPr>
          <a:xfrm>
            <a:off x="838712" y="2639401"/>
            <a:ext cx="1031100" cy="597300"/>
          </a:xfrm>
          <a:prstGeom prst="straightConnector1">
            <a:avLst/>
          </a:prstGeom>
          <a:noFill/>
          <a:ln cap="flat" cmpd="sng" w="19050">
            <a:solidFill>
              <a:srgbClr val="0B539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14" name="Shape 314"/>
          <p:cNvSpPr txBox="1"/>
          <p:nvPr/>
        </p:nvSpPr>
        <p:spPr>
          <a:xfrm>
            <a:off x="1296051" y="2118450"/>
            <a:ext cx="2041800" cy="47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100  - 500   micras</a:t>
            </a:r>
            <a:endParaRPr sz="2400">
              <a:solidFill>
                <a:srgbClr val="0B5394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315" name="Shape 315"/>
          <p:cNvSpPr txBox="1"/>
          <p:nvPr/>
        </p:nvSpPr>
        <p:spPr>
          <a:xfrm>
            <a:off x="4936100" y="2165400"/>
            <a:ext cx="2041800" cy="10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0.5 - 5 </a:t>
            </a:r>
            <a:r>
              <a:rPr lang="es" sz="24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milímetros</a:t>
            </a:r>
            <a:endParaRPr sz="2400">
              <a:solidFill>
                <a:srgbClr val="0B5394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316" name="Shape 316"/>
          <p:cNvSpPr/>
          <p:nvPr/>
        </p:nvSpPr>
        <p:spPr>
          <a:xfrm rot="-2700000">
            <a:off x="7357213" y="2146641"/>
            <a:ext cx="850225" cy="850225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17" name="Shape 317"/>
          <p:cNvCxnSpPr/>
          <p:nvPr/>
        </p:nvCxnSpPr>
        <p:spPr>
          <a:xfrm flipH="1" rot="10800000">
            <a:off x="6476975" y="2876875"/>
            <a:ext cx="928200" cy="534900"/>
          </a:xfrm>
          <a:prstGeom prst="straightConnector1">
            <a:avLst/>
          </a:prstGeom>
          <a:noFill/>
          <a:ln cap="flat" cmpd="sng" w="19050">
            <a:solidFill>
              <a:srgbClr val="0B5394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18" name="Shape 318"/>
          <p:cNvCxnSpPr/>
          <p:nvPr/>
        </p:nvCxnSpPr>
        <p:spPr>
          <a:xfrm>
            <a:off x="6244175" y="1851675"/>
            <a:ext cx="1161000" cy="385200"/>
          </a:xfrm>
          <a:prstGeom prst="straightConnector1">
            <a:avLst/>
          </a:prstGeom>
          <a:noFill/>
          <a:ln cap="flat" cmpd="sng" w="19050">
            <a:solidFill>
              <a:srgbClr val="0B5394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19" name="Shape 319"/>
          <p:cNvSpPr txBox="1"/>
          <p:nvPr/>
        </p:nvSpPr>
        <p:spPr>
          <a:xfrm>
            <a:off x="1069650" y="4196750"/>
            <a:ext cx="7004700" cy="7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0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Llovizna 							Lluvia</a:t>
            </a:r>
            <a:endParaRPr sz="3000">
              <a:solidFill>
                <a:srgbClr val="0B5394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320" name="Shape 320"/>
          <p:cNvSpPr txBox="1"/>
          <p:nvPr>
            <p:ph type="title"/>
          </p:nvPr>
        </p:nvSpPr>
        <p:spPr>
          <a:xfrm>
            <a:off x="311700" y="0"/>
            <a:ext cx="88323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500"/>
              <a:t>Diámetro de las gotas de agua</a:t>
            </a:r>
            <a:endParaRPr sz="25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Shape 325"/>
          <p:cNvSpPr txBox="1"/>
          <p:nvPr/>
        </p:nvSpPr>
        <p:spPr>
          <a:xfrm>
            <a:off x="829428" y="81400"/>
            <a:ext cx="1930500" cy="3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Llovizna</a:t>
            </a:r>
            <a:endParaRPr sz="2400">
              <a:solidFill>
                <a:srgbClr val="0B5394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326" name="Shape 326"/>
          <p:cNvSpPr/>
          <p:nvPr/>
        </p:nvSpPr>
        <p:spPr>
          <a:xfrm rot="-1887124">
            <a:off x="1681772" y="1439577"/>
            <a:ext cx="72444" cy="5934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Shape 327"/>
          <p:cNvSpPr/>
          <p:nvPr/>
        </p:nvSpPr>
        <p:spPr>
          <a:xfrm rot="-1887124">
            <a:off x="1504380" y="1510162"/>
            <a:ext cx="72444" cy="5934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Shape 328"/>
          <p:cNvSpPr/>
          <p:nvPr/>
        </p:nvSpPr>
        <p:spPr>
          <a:xfrm rot="-1887124">
            <a:off x="1600933" y="1514727"/>
            <a:ext cx="72444" cy="5934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Shape 329"/>
          <p:cNvSpPr/>
          <p:nvPr/>
        </p:nvSpPr>
        <p:spPr>
          <a:xfrm rot="-1887124">
            <a:off x="1532709" y="1702310"/>
            <a:ext cx="72444" cy="5934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Shape 330"/>
          <p:cNvSpPr/>
          <p:nvPr/>
        </p:nvSpPr>
        <p:spPr>
          <a:xfrm rot="-1887124">
            <a:off x="1328920" y="1369512"/>
            <a:ext cx="72444" cy="5934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1" name="Shape 331"/>
          <p:cNvSpPr/>
          <p:nvPr/>
        </p:nvSpPr>
        <p:spPr>
          <a:xfrm rot="-1887124">
            <a:off x="1416047" y="1388235"/>
            <a:ext cx="72444" cy="5934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Shape 332"/>
          <p:cNvSpPr/>
          <p:nvPr/>
        </p:nvSpPr>
        <p:spPr>
          <a:xfrm rot="-1887124">
            <a:off x="1318271" y="1473194"/>
            <a:ext cx="72444" cy="5934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Shape 333"/>
          <p:cNvSpPr/>
          <p:nvPr/>
        </p:nvSpPr>
        <p:spPr>
          <a:xfrm rot="-1887124">
            <a:off x="1584413" y="1434389"/>
            <a:ext cx="72444" cy="5934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Shape 334"/>
          <p:cNvSpPr/>
          <p:nvPr/>
        </p:nvSpPr>
        <p:spPr>
          <a:xfrm rot="-1887124">
            <a:off x="1609042" y="1615939"/>
            <a:ext cx="72444" cy="5934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5" name="Shape 335"/>
          <p:cNvSpPr/>
          <p:nvPr/>
        </p:nvSpPr>
        <p:spPr>
          <a:xfrm rot="-1887124">
            <a:off x="1502581" y="1408313"/>
            <a:ext cx="72444" cy="5934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Shape 336"/>
          <p:cNvSpPr/>
          <p:nvPr/>
        </p:nvSpPr>
        <p:spPr>
          <a:xfrm rot="-1887124">
            <a:off x="1345373" y="1555326"/>
            <a:ext cx="72444" cy="5934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Shape 337"/>
          <p:cNvSpPr/>
          <p:nvPr/>
        </p:nvSpPr>
        <p:spPr>
          <a:xfrm rot="-1887124">
            <a:off x="1425924" y="1580353"/>
            <a:ext cx="72444" cy="5934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Shape 338"/>
          <p:cNvSpPr/>
          <p:nvPr/>
        </p:nvSpPr>
        <p:spPr>
          <a:xfrm rot="-1887124">
            <a:off x="1525203" y="1596404"/>
            <a:ext cx="72444" cy="5934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Shape 339"/>
          <p:cNvSpPr/>
          <p:nvPr/>
        </p:nvSpPr>
        <p:spPr>
          <a:xfrm rot="-1887124">
            <a:off x="1248571" y="1546240"/>
            <a:ext cx="72444" cy="5934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0" name="Shape 340"/>
          <p:cNvSpPr/>
          <p:nvPr/>
        </p:nvSpPr>
        <p:spPr>
          <a:xfrm rot="-1887124">
            <a:off x="1253932" y="1636353"/>
            <a:ext cx="72444" cy="5934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1" name="Shape 341"/>
          <p:cNvSpPr/>
          <p:nvPr/>
        </p:nvSpPr>
        <p:spPr>
          <a:xfrm rot="-1887124">
            <a:off x="1438972" y="1682181"/>
            <a:ext cx="72444" cy="5934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Shape 342"/>
          <p:cNvSpPr/>
          <p:nvPr/>
        </p:nvSpPr>
        <p:spPr>
          <a:xfrm rot="-1887124">
            <a:off x="1164381" y="1739077"/>
            <a:ext cx="72444" cy="5934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Shape 343"/>
          <p:cNvSpPr/>
          <p:nvPr/>
        </p:nvSpPr>
        <p:spPr>
          <a:xfrm rot="-1887124">
            <a:off x="1251925" y="1757882"/>
            <a:ext cx="72444" cy="5934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4" name="Shape 344"/>
          <p:cNvSpPr/>
          <p:nvPr/>
        </p:nvSpPr>
        <p:spPr>
          <a:xfrm rot="-1887124">
            <a:off x="1339477" y="1776693"/>
            <a:ext cx="72444" cy="5934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5" name="Shape 345"/>
          <p:cNvSpPr/>
          <p:nvPr/>
        </p:nvSpPr>
        <p:spPr>
          <a:xfrm rot="-1887124">
            <a:off x="1428183" y="1792878"/>
            <a:ext cx="72444" cy="59902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Shape 346"/>
          <p:cNvSpPr/>
          <p:nvPr/>
        </p:nvSpPr>
        <p:spPr>
          <a:xfrm rot="-1890844">
            <a:off x="1190499" y="1646589"/>
            <a:ext cx="48210" cy="39396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Shape 347"/>
          <p:cNvSpPr/>
          <p:nvPr/>
        </p:nvSpPr>
        <p:spPr>
          <a:xfrm rot="-1890844">
            <a:off x="1359395" y="1680880"/>
            <a:ext cx="48210" cy="39396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Shape 348"/>
          <p:cNvSpPr/>
          <p:nvPr/>
        </p:nvSpPr>
        <p:spPr>
          <a:xfrm rot="-1890844">
            <a:off x="1432114" y="1481590"/>
            <a:ext cx="48210" cy="39396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Shape 349"/>
          <p:cNvSpPr/>
          <p:nvPr/>
        </p:nvSpPr>
        <p:spPr>
          <a:xfrm rot="-1890844">
            <a:off x="1511052" y="1334998"/>
            <a:ext cx="48210" cy="39396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Shape 350"/>
          <p:cNvSpPr/>
          <p:nvPr/>
        </p:nvSpPr>
        <p:spPr>
          <a:xfrm rot="-1890844">
            <a:off x="1241419" y="1455073"/>
            <a:ext cx="48210" cy="39396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Shape 351"/>
          <p:cNvSpPr/>
          <p:nvPr/>
        </p:nvSpPr>
        <p:spPr>
          <a:xfrm rot="-1890844">
            <a:off x="1670156" y="1369174"/>
            <a:ext cx="48210" cy="39396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2" name="Shape 352"/>
          <p:cNvSpPr/>
          <p:nvPr/>
        </p:nvSpPr>
        <p:spPr>
          <a:xfrm rot="-1890844">
            <a:off x="1330932" y="1280314"/>
            <a:ext cx="48210" cy="39396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3" name="Shape 353"/>
          <p:cNvSpPr/>
          <p:nvPr/>
        </p:nvSpPr>
        <p:spPr>
          <a:xfrm rot="-1890844">
            <a:off x="1100712" y="1680205"/>
            <a:ext cx="48210" cy="39396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Untitled-1-03.png" id="354" name="Shape 354"/>
          <p:cNvPicPr preferRelativeResize="0"/>
          <p:nvPr/>
        </p:nvPicPr>
        <p:blipFill rotWithShape="1">
          <a:blip r:embed="rId3">
            <a:alphaModFix/>
          </a:blip>
          <a:srcRect b="43164" l="17846" r="12360" t="5498"/>
          <a:stretch/>
        </p:blipFill>
        <p:spPr>
          <a:xfrm>
            <a:off x="1131045" y="683597"/>
            <a:ext cx="985627" cy="724921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Shape 355"/>
          <p:cNvSpPr txBox="1"/>
          <p:nvPr/>
        </p:nvSpPr>
        <p:spPr>
          <a:xfrm>
            <a:off x="3258137" y="72942"/>
            <a:ext cx="1930500" cy="3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Lluvia</a:t>
            </a:r>
            <a:endParaRPr sz="2400">
              <a:solidFill>
                <a:srgbClr val="0B5394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356" name="Shape 356"/>
          <p:cNvSpPr/>
          <p:nvPr/>
        </p:nvSpPr>
        <p:spPr>
          <a:xfrm rot="-1696439">
            <a:off x="4539138" y="1534554"/>
            <a:ext cx="130466" cy="98638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Shape 357"/>
          <p:cNvSpPr/>
          <p:nvPr/>
        </p:nvSpPr>
        <p:spPr>
          <a:xfrm rot="-1696439">
            <a:off x="4388986" y="1656955"/>
            <a:ext cx="130466" cy="98638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Shape 358"/>
          <p:cNvSpPr/>
          <p:nvPr/>
        </p:nvSpPr>
        <p:spPr>
          <a:xfrm rot="-1696439">
            <a:off x="3883749" y="1420435"/>
            <a:ext cx="130466" cy="98638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9" name="Shape 359"/>
          <p:cNvSpPr/>
          <p:nvPr/>
        </p:nvSpPr>
        <p:spPr>
          <a:xfrm rot="-1696439">
            <a:off x="4045578" y="1450930"/>
            <a:ext cx="130466" cy="98638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0" name="Shape 360"/>
          <p:cNvSpPr/>
          <p:nvPr/>
        </p:nvSpPr>
        <p:spPr>
          <a:xfrm rot="-1696439">
            <a:off x="3863968" y="1589308"/>
            <a:ext cx="130466" cy="98638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Shape 361"/>
          <p:cNvSpPr/>
          <p:nvPr/>
        </p:nvSpPr>
        <p:spPr>
          <a:xfrm rot="-1696439">
            <a:off x="4358303" y="1526104"/>
            <a:ext cx="130466" cy="98638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Shape 362"/>
          <p:cNvSpPr/>
          <p:nvPr/>
        </p:nvSpPr>
        <p:spPr>
          <a:xfrm rot="-1696439">
            <a:off x="4404048" y="1821806"/>
            <a:ext cx="130466" cy="98638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Shape 363"/>
          <p:cNvSpPr/>
          <p:nvPr/>
        </p:nvSpPr>
        <p:spPr>
          <a:xfrm rot="-1696439">
            <a:off x="4206308" y="1483632"/>
            <a:ext cx="130466" cy="98638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Shape 364"/>
          <p:cNvSpPr/>
          <p:nvPr/>
        </p:nvSpPr>
        <p:spPr>
          <a:xfrm rot="-1696439">
            <a:off x="3914308" y="1723082"/>
            <a:ext cx="130466" cy="98638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5" name="Shape 365"/>
          <p:cNvSpPr/>
          <p:nvPr/>
        </p:nvSpPr>
        <p:spPr>
          <a:xfrm rot="-1696439">
            <a:off x="4063925" y="1763845"/>
            <a:ext cx="130466" cy="98638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6" name="Shape 366"/>
          <p:cNvSpPr/>
          <p:nvPr/>
        </p:nvSpPr>
        <p:spPr>
          <a:xfrm rot="-1696439">
            <a:off x="4248325" y="1789988"/>
            <a:ext cx="130466" cy="98638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Shape 367"/>
          <p:cNvSpPr/>
          <p:nvPr/>
        </p:nvSpPr>
        <p:spPr>
          <a:xfrm rot="-1696439">
            <a:off x="3734509" y="1708283"/>
            <a:ext cx="130466" cy="98638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Shape 368"/>
          <p:cNvSpPr/>
          <p:nvPr/>
        </p:nvSpPr>
        <p:spPr>
          <a:xfrm rot="-1696439">
            <a:off x="4088159" y="1777300"/>
            <a:ext cx="130466" cy="98638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Shape 369"/>
          <p:cNvSpPr/>
          <p:nvPr/>
        </p:nvSpPr>
        <p:spPr>
          <a:xfrm rot="-1694828">
            <a:off x="3625913" y="1872157"/>
            <a:ext cx="86842" cy="6547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0" name="Shape 370"/>
          <p:cNvSpPr/>
          <p:nvPr/>
        </p:nvSpPr>
        <p:spPr>
          <a:xfrm rot="-1694828">
            <a:off x="3939621" y="1775608"/>
            <a:ext cx="86842" cy="6547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Shape 371"/>
          <p:cNvSpPr/>
          <p:nvPr/>
        </p:nvSpPr>
        <p:spPr>
          <a:xfrm rot="-1694828">
            <a:off x="4074688" y="1603412"/>
            <a:ext cx="86842" cy="6547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2" name="Shape 372"/>
          <p:cNvSpPr/>
          <p:nvPr/>
        </p:nvSpPr>
        <p:spPr>
          <a:xfrm rot="-1694828">
            <a:off x="4221309" y="1364646"/>
            <a:ext cx="86842" cy="6547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3" name="Shape 373"/>
          <p:cNvSpPr/>
          <p:nvPr/>
        </p:nvSpPr>
        <p:spPr>
          <a:xfrm rot="-1694828">
            <a:off x="3720492" y="1560221"/>
            <a:ext cx="86842" cy="6547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Shape 374"/>
          <p:cNvSpPr/>
          <p:nvPr/>
        </p:nvSpPr>
        <p:spPr>
          <a:xfrm rot="-1694828">
            <a:off x="4516828" y="1420312"/>
            <a:ext cx="86842" cy="6547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Shape 375"/>
          <p:cNvSpPr/>
          <p:nvPr/>
        </p:nvSpPr>
        <p:spPr>
          <a:xfrm rot="-1694828">
            <a:off x="3886754" y="1275580"/>
            <a:ext cx="86842" cy="6547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Untitled-1-03.png" id="376" name="Shape 376"/>
          <p:cNvPicPr preferRelativeResize="0"/>
          <p:nvPr/>
        </p:nvPicPr>
        <p:blipFill rotWithShape="1">
          <a:blip r:embed="rId3">
            <a:alphaModFix/>
          </a:blip>
          <a:srcRect b="43164" l="17846" r="12360" t="5498"/>
          <a:stretch/>
        </p:blipFill>
        <p:spPr>
          <a:xfrm>
            <a:off x="3790119" y="687646"/>
            <a:ext cx="985627" cy="724921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Shape 377"/>
          <p:cNvSpPr txBox="1"/>
          <p:nvPr/>
        </p:nvSpPr>
        <p:spPr>
          <a:xfrm>
            <a:off x="5850072" y="88442"/>
            <a:ext cx="1930500" cy="3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Chubasco</a:t>
            </a:r>
            <a:endParaRPr sz="2400">
              <a:solidFill>
                <a:srgbClr val="0B5394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378" name="Shape 378"/>
          <p:cNvSpPr txBox="1"/>
          <p:nvPr/>
        </p:nvSpPr>
        <p:spPr>
          <a:xfrm>
            <a:off x="791300" y="2036775"/>
            <a:ext cx="1501800" cy="3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Granizo</a:t>
            </a:r>
            <a:endParaRPr sz="2400">
              <a:solidFill>
                <a:srgbClr val="0B5394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379" name="Shape 379"/>
          <p:cNvSpPr txBox="1"/>
          <p:nvPr/>
        </p:nvSpPr>
        <p:spPr>
          <a:xfrm>
            <a:off x="3295772" y="2038067"/>
            <a:ext cx="1930500" cy="3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Aguanieve</a:t>
            </a:r>
            <a:endParaRPr sz="2400">
              <a:solidFill>
                <a:srgbClr val="0B5394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380" name="Shape 380"/>
          <p:cNvSpPr/>
          <p:nvPr/>
        </p:nvSpPr>
        <p:spPr>
          <a:xfrm rot="-1696439">
            <a:off x="4202986" y="1625746"/>
            <a:ext cx="130466" cy="98638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Shape 381"/>
          <p:cNvSpPr/>
          <p:nvPr/>
        </p:nvSpPr>
        <p:spPr>
          <a:xfrm rot="-1696439">
            <a:off x="7046821" y="1379493"/>
            <a:ext cx="130466" cy="98638"/>
          </a:xfrm>
          <a:prstGeom prst="teardrop">
            <a:avLst>
              <a:gd fmla="val 100000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2" name="Shape 382"/>
          <p:cNvSpPr/>
          <p:nvPr/>
        </p:nvSpPr>
        <p:spPr>
          <a:xfrm rot="-1696439">
            <a:off x="6896669" y="1501894"/>
            <a:ext cx="130466" cy="98638"/>
          </a:xfrm>
          <a:prstGeom prst="teardrop">
            <a:avLst>
              <a:gd fmla="val 100000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Shape 383"/>
          <p:cNvSpPr/>
          <p:nvPr/>
        </p:nvSpPr>
        <p:spPr>
          <a:xfrm rot="-1696439">
            <a:off x="6391432" y="1265374"/>
            <a:ext cx="130466" cy="98638"/>
          </a:xfrm>
          <a:prstGeom prst="teardrop">
            <a:avLst>
              <a:gd fmla="val 100000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4" name="Shape 384"/>
          <p:cNvSpPr/>
          <p:nvPr/>
        </p:nvSpPr>
        <p:spPr>
          <a:xfrm rot="-1696439">
            <a:off x="6553261" y="1295869"/>
            <a:ext cx="130466" cy="98638"/>
          </a:xfrm>
          <a:prstGeom prst="teardrop">
            <a:avLst>
              <a:gd fmla="val 100000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5" name="Shape 385"/>
          <p:cNvSpPr/>
          <p:nvPr/>
        </p:nvSpPr>
        <p:spPr>
          <a:xfrm rot="-1696439">
            <a:off x="6371652" y="1434247"/>
            <a:ext cx="130466" cy="98638"/>
          </a:xfrm>
          <a:prstGeom prst="teardrop">
            <a:avLst>
              <a:gd fmla="val 100000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6" name="Shape 386"/>
          <p:cNvSpPr/>
          <p:nvPr/>
        </p:nvSpPr>
        <p:spPr>
          <a:xfrm rot="-1696439">
            <a:off x="6865986" y="1371044"/>
            <a:ext cx="130466" cy="98638"/>
          </a:xfrm>
          <a:prstGeom prst="teardrop">
            <a:avLst>
              <a:gd fmla="val 100000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7" name="Shape 387"/>
          <p:cNvSpPr/>
          <p:nvPr/>
        </p:nvSpPr>
        <p:spPr>
          <a:xfrm rot="-1696439">
            <a:off x="6911731" y="1666745"/>
            <a:ext cx="130466" cy="98638"/>
          </a:xfrm>
          <a:prstGeom prst="teardrop">
            <a:avLst>
              <a:gd fmla="val 100000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8" name="Shape 388"/>
          <p:cNvSpPr/>
          <p:nvPr/>
        </p:nvSpPr>
        <p:spPr>
          <a:xfrm rot="-1696439">
            <a:off x="6713991" y="1328572"/>
            <a:ext cx="130466" cy="98638"/>
          </a:xfrm>
          <a:prstGeom prst="teardrop">
            <a:avLst>
              <a:gd fmla="val 100000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Shape 389"/>
          <p:cNvSpPr/>
          <p:nvPr/>
        </p:nvSpPr>
        <p:spPr>
          <a:xfrm rot="-1696439">
            <a:off x="6421991" y="1568021"/>
            <a:ext cx="130466" cy="98638"/>
          </a:xfrm>
          <a:prstGeom prst="teardrop">
            <a:avLst>
              <a:gd fmla="val 100000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Shape 390"/>
          <p:cNvSpPr/>
          <p:nvPr/>
        </p:nvSpPr>
        <p:spPr>
          <a:xfrm rot="-1696439">
            <a:off x="6571608" y="1608784"/>
            <a:ext cx="130466" cy="98638"/>
          </a:xfrm>
          <a:prstGeom prst="teardrop">
            <a:avLst>
              <a:gd fmla="val 100000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Shape 391"/>
          <p:cNvSpPr/>
          <p:nvPr/>
        </p:nvSpPr>
        <p:spPr>
          <a:xfrm rot="-1696439">
            <a:off x="6756008" y="1634927"/>
            <a:ext cx="130466" cy="98638"/>
          </a:xfrm>
          <a:prstGeom prst="teardrop">
            <a:avLst>
              <a:gd fmla="val 100000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2" name="Shape 392"/>
          <p:cNvSpPr/>
          <p:nvPr/>
        </p:nvSpPr>
        <p:spPr>
          <a:xfrm rot="-1696439">
            <a:off x="6242192" y="1553222"/>
            <a:ext cx="130466" cy="98638"/>
          </a:xfrm>
          <a:prstGeom prst="teardrop">
            <a:avLst>
              <a:gd fmla="val 100000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3" name="Shape 393"/>
          <p:cNvSpPr/>
          <p:nvPr/>
        </p:nvSpPr>
        <p:spPr>
          <a:xfrm rot="-1696439">
            <a:off x="6595842" y="1774639"/>
            <a:ext cx="130466" cy="98638"/>
          </a:xfrm>
          <a:prstGeom prst="teardrop">
            <a:avLst>
              <a:gd fmla="val 100000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4" name="Shape 394"/>
          <p:cNvSpPr/>
          <p:nvPr/>
        </p:nvSpPr>
        <p:spPr>
          <a:xfrm rot="-1694828">
            <a:off x="6133596" y="1717096"/>
            <a:ext cx="86842" cy="65470"/>
          </a:xfrm>
          <a:prstGeom prst="teardrop">
            <a:avLst>
              <a:gd fmla="val 100000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5" name="Shape 395"/>
          <p:cNvSpPr/>
          <p:nvPr/>
        </p:nvSpPr>
        <p:spPr>
          <a:xfrm rot="-1694828">
            <a:off x="6447304" y="1772948"/>
            <a:ext cx="86842" cy="65470"/>
          </a:xfrm>
          <a:prstGeom prst="teardrop">
            <a:avLst>
              <a:gd fmla="val 100000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6" name="Shape 396"/>
          <p:cNvSpPr/>
          <p:nvPr/>
        </p:nvSpPr>
        <p:spPr>
          <a:xfrm rot="-1694828">
            <a:off x="6582371" y="1448351"/>
            <a:ext cx="86842" cy="65470"/>
          </a:xfrm>
          <a:prstGeom prst="teardrop">
            <a:avLst>
              <a:gd fmla="val 100000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7" name="Shape 397"/>
          <p:cNvSpPr/>
          <p:nvPr/>
        </p:nvSpPr>
        <p:spPr>
          <a:xfrm rot="-1694828">
            <a:off x="6728992" y="1209586"/>
            <a:ext cx="86842" cy="65470"/>
          </a:xfrm>
          <a:prstGeom prst="teardrop">
            <a:avLst>
              <a:gd fmla="val 100000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8" name="Shape 398"/>
          <p:cNvSpPr/>
          <p:nvPr/>
        </p:nvSpPr>
        <p:spPr>
          <a:xfrm rot="-1694828">
            <a:off x="6228175" y="1405161"/>
            <a:ext cx="86842" cy="65470"/>
          </a:xfrm>
          <a:prstGeom prst="teardrop">
            <a:avLst>
              <a:gd fmla="val 100000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Shape 399"/>
          <p:cNvSpPr/>
          <p:nvPr/>
        </p:nvSpPr>
        <p:spPr>
          <a:xfrm rot="-1694828">
            <a:off x="7024511" y="1265251"/>
            <a:ext cx="86842" cy="65470"/>
          </a:xfrm>
          <a:prstGeom prst="teardrop">
            <a:avLst>
              <a:gd fmla="val 100000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0" name="Shape 400"/>
          <p:cNvSpPr/>
          <p:nvPr/>
        </p:nvSpPr>
        <p:spPr>
          <a:xfrm rot="-1696439">
            <a:off x="6710669" y="1470685"/>
            <a:ext cx="130466" cy="98638"/>
          </a:xfrm>
          <a:prstGeom prst="teardrop">
            <a:avLst>
              <a:gd fmla="val 100000" name="adj"/>
            </a:avLst>
          </a:prstGeom>
          <a:solidFill>
            <a:srgbClr val="66666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Untitled-1-03.png" id="401" name="Shape 401"/>
          <p:cNvPicPr preferRelativeResize="0"/>
          <p:nvPr/>
        </p:nvPicPr>
        <p:blipFill rotWithShape="1">
          <a:blip r:embed="rId4">
            <a:alphaModFix/>
          </a:blip>
          <a:srcRect b="43164" l="17846" r="12360" t="5498"/>
          <a:stretch/>
        </p:blipFill>
        <p:spPr>
          <a:xfrm>
            <a:off x="6246272" y="608041"/>
            <a:ext cx="985627" cy="72492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402" name="Shape 402"/>
          <p:cNvPicPr preferRelativeResize="0"/>
          <p:nvPr/>
        </p:nvPicPr>
        <p:blipFill rotWithShape="1">
          <a:blip r:embed="rId4">
            <a:alphaModFix/>
          </a:blip>
          <a:srcRect b="43164" l="17846" r="12360" t="5498"/>
          <a:stretch/>
        </p:blipFill>
        <p:spPr>
          <a:xfrm>
            <a:off x="985107" y="2543634"/>
            <a:ext cx="985627" cy="724921"/>
          </a:xfrm>
          <a:prstGeom prst="rect">
            <a:avLst/>
          </a:prstGeom>
          <a:noFill/>
          <a:ln>
            <a:noFill/>
          </a:ln>
        </p:spPr>
      </p:pic>
      <p:sp>
        <p:nvSpPr>
          <p:cNvPr id="403" name="Shape 403"/>
          <p:cNvSpPr/>
          <p:nvPr/>
        </p:nvSpPr>
        <p:spPr>
          <a:xfrm>
            <a:off x="1176788" y="3268549"/>
            <a:ext cx="78300" cy="78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4" name="Shape 404"/>
          <p:cNvSpPr/>
          <p:nvPr/>
        </p:nvSpPr>
        <p:spPr>
          <a:xfrm>
            <a:off x="1631069" y="3478830"/>
            <a:ext cx="78300" cy="78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5" name="Shape 405"/>
          <p:cNvSpPr/>
          <p:nvPr/>
        </p:nvSpPr>
        <p:spPr>
          <a:xfrm>
            <a:off x="1317806" y="3330857"/>
            <a:ext cx="78300" cy="78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6" name="Shape 406"/>
          <p:cNvSpPr/>
          <p:nvPr/>
        </p:nvSpPr>
        <p:spPr>
          <a:xfrm>
            <a:off x="1236951" y="3378570"/>
            <a:ext cx="42300" cy="4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7" name="Shape 407"/>
          <p:cNvSpPr/>
          <p:nvPr/>
        </p:nvSpPr>
        <p:spPr>
          <a:xfrm>
            <a:off x="1141120" y="3420474"/>
            <a:ext cx="78300" cy="78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8" name="Shape 408"/>
          <p:cNvSpPr/>
          <p:nvPr/>
        </p:nvSpPr>
        <p:spPr>
          <a:xfrm>
            <a:off x="1458825" y="3330857"/>
            <a:ext cx="78300" cy="78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9" name="Shape 409"/>
          <p:cNvSpPr/>
          <p:nvPr/>
        </p:nvSpPr>
        <p:spPr>
          <a:xfrm>
            <a:off x="1740855" y="3330849"/>
            <a:ext cx="78300" cy="78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0" name="Shape 410"/>
          <p:cNvSpPr/>
          <p:nvPr/>
        </p:nvSpPr>
        <p:spPr>
          <a:xfrm>
            <a:off x="1098594" y="3572400"/>
            <a:ext cx="78300" cy="78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1" name="Shape 411"/>
          <p:cNvSpPr/>
          <p:nvPr/>
        </p:nvSpPr>
        <p:spPr>
          <a:xfrm>
            <a:off x="1392929" y="3437935"/>
            <a:ext cx="42300" cy="4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Shape 412"/>
          <p:cNvSpPr/>
          <p:nvPr/>
        </p:nvSpPr>
        <p:spPr>
          <a:xfrm>
            <a:off x="1452325" y="3485951"/>
            <a:ext cx="78300" cy="78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Shape 413"/>
          <p:cNvSpPr/>
          <p:nvPr/>
        </p:nvSpPr>
        <p:spPr>
          <a:xfrm>
            <a:off x="1548907" y="3436926"/>
            <a:ext cx="42300" cy="4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4" name="Shape 414"/>
          <p:cNvSpPr/>
          <p:nvPr/>
        </p:nvSpPr>
        <p:spPr>
          <a:xfrm>
            <a:off x="1245541" y="3572400"/>
            <a:ext cx="78300" cy="78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5" name="Shape 415"/>
          <p:cNvSpPr/>
          <p:nvPr/>
        </p:nvSpPr>
        <p:spPr>
          <a:xfrm>
            <a:off x="1590192" y="3326905"/>
            <a:ext cx="78300" cy="78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6" name="Shape 416"/>
          <p:cNvSpPr/>
          <p:nvPr/>
        </p:nvSpPr>
        <p:spPr>
          <a:xfrm>
            <a:off x="1296723" y="3485518"/>
            <a:ext cx="78300" cy="78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7" name="Shape 417"/>
          <p:cNvSpPr/>
          <p:nvPr/>
        </p:nvSpPr>
        <p:spPr>
          <a:xfrm>
            <a:off x="1427551" y="3625024"/>
            <a:ext cx="78300" cy="78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8" name="Shape 418"/>
          <p:cNvSpPr/>
          <p:nvPr/>
        </p:nvSpPr>
        <p:spPr>
          <a:xfrm>
            <a:off x="1589286" y="3635233"/>
            <a:ext cx="78300" cy="78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Shape 419"/>
          <p:cNvSpPr/>
          <p:nvPr/>
        </p:nvSpPr>
        <p:spPr>
          <a:xfrm>
            <a:off x="1209749" y="3518617"/>
            <a:ext cx="42300" cy="4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0" name="Shape 420"/>
          <p:cNvSpPr/>
          <p:nvPr/>
        </p:nvSpPr>
        <p:spPr>
          <a:xfrm>
            <a:off x="1371731" y="3586254"/>
            <a:ext cx="42300" cy="4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Shape 421"/>
          <p:cNvSpPr/>
          <p:nvPr/>
        </p:nvSpPr>
        <p:spPr>
          <a:xfrm>
            <a:off x="1548907" y="3586254"/>
            <a:ext cx="42300" cy="4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2" name="Shape 422"/>
          <p:cNvSpPr/>
          <p:nvPr/>
        </p:nvSpPr>
        <p:spPr>
          <a:xfrm>
            <a:off x="1039125" y="3694998"/>
            <a:ext cx="78300" cy="78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3" name="Shape 423"/>
          <p:cNvSpPr/>
          <p:nvPr/>
        </p:nvSpPr>
        <p:spPr>
          <a:xfrm>
            <a:off x="1218914" y="3694998"/>
            <a:ext cx="78300" cy="78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Shape 424"/>
          <p:cNvSpPr/>
          <p:nvPr/>
        </p:nvSpPr>
        <p:spPr>
          <a:xfrm>
            <a:off x="1398703" y="3764099"/>
            <a:ext cx="78300" cy="78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5" name="Shape 425"/>
          <p:cNvSpPr/>
          <p:nvPr/>
        </p:nvSpPr>
        <p:spPr>
          <a:xfrm>
            <a:off x="1556493" y="3753354"/>
            <a:ext cx="78300" cy="78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6" name="Shape 426"/>
          <p:cNvSpPr/>
          <p:nvPr/>
        </p:nvSpPr>
        <p:spPr>
          <a:xfrm>
            <a:off x="1159972" y="3667946"/>
            <a:ext cx="42300" cy="4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7" name="Shape 427"/>
          <p:cNvSpPr/>
          <p:nvPr/>
        </p:nvSpPr>
        <p:spPr>
          <a:xfrm>
            <a:off x="1359081" y="3726302"/>
            <a:ext cx="42300" cy="4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8" name="Shape 428"/>
          <p:cNvSpPr/>
          <p:nvPr/>
        </p:nvSpPr>
        <p:spPr>
          <a:xfrm>
            <a:off x="1508412" y="3726302"/>
            <a:ext cx="42300" cy="4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9" name="Shape 429"/>
          <p:cNvSpPr/>
          <p:nvPr/>
        </p:nvSpPr>
        <p:spPr>
          <a:xfrm>
            <a:off x="1698239" y="3436926"/>
            <a:ext cx="42300" cy="42300"/>
          </a:xfrm>
          <a:prstGeom prst="ellipse">
            <a:avLst/>
          </a:prstGeom>
          <a:solidFill>
            <a:srgbClr val="9999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0" name="Shape 430"/>
          <p:cNvSpPr/>
          <p:nvPr/>
        </p:nvSpPr>
        <p:spPr>
          <a:xfrm rot="7719588">
            <a:off x="3760529" y="3002767"/>
            <a:ext cx="138307" cy="109145"/>
          </a:xfrm>
          <a:prstGeom prst="triangle">
            <a:avLst>
              <a:gd fmla="val 5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Untitled-1-03.png" id="431" name="Shape 431"/>
          <p:cNvPicPr preferRelativeResize="0"/>
          <p:nvPr/>
        </p:nvPicPr>
        <p:blipFill rotWithShape="1">
          <a:blip r:embed="rId4">
            <a:alphaModFix/>
          </a:blip>
          <a:srcRect b="43164" l="17846" r="12360" t="5498"/>
          <a:stretch/>
        </p:blipFill>
        <p:spPr>
          <a:xfrm>
            <a:off x="3678153" y="2557666"/>
            <a:ext cx="985627" cy="724921"/>
          </a:xfrm>
          <a:prstGeom prst="rect">
            <a:avLst/>
          </a:prstGeom>
          <a:noFill/>
          <a:ln>
            <a:noFill/>
          </a:ln>
        </p:spPr>
      </p:pic>
      <p:sp>
        <p:nvSpPr>
          <p:cNvPr id="432" name="Shape 432"/>
          <p:cNvSpPr/>
          <p:nvPr/>
        </p:nvSpPr>
        <p:spPr>
          <a:xfrm rot="7719588">
            <a:off x="3560098" y="3569325"/>
            <a:ext cx="138307" cy="109145"/>
          </a:xfrm>
          <a:prstGeom prst="triangle">
            <a:avLst>
              <a:gd fmla="val 5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3" name="Shape 433"/>
          <p:cNvSpPr/>
          <p:nvPr/>
        </p:nvSpPr>
        <p:spPr>
          <a:xfrm rot="7719588">
            <a:off x="3785838" y="3315137"/>
            <a:ext cx="138307" cy="109145"/>
          </a:xfrm>
          <a:prstGeom prst="triangle">
            <a:avLst>
              <a:gd fmla="val 5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4" name="Shape 434"/>
          <p:cNvSpPr/>
          <p:nvPr/>
        </p:nvSpPr>
        <p:spPr>
          <a:xfrm rot="7719588">
            <a:off x="3885551" y="3510085"/>
            <a:ext cx="138307" cy="109145"/>
          </a:xfrm>
          <a:prstGeom prst="triangle">
            <a:avLst>
              <a:gd fmla="val 5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5" name="Shape 435"/>
          <p:cNvSpPr/>
          <p:nvPr/>
        </p:nvSpPr>
        <p:spPr>
          <a:xfrm rot="7719588">
            <a:off x="4101642" y="3360942"/>
            <a:ext cx="138307" cy="109145"/>
          </a:xfrm>
          <a:prstGeom prst="triangle">
            <a:avLst>
              <a:gd fmla="val 5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6" name="Shape 436"/>
          <p:cNvSpPr/>
          <p:nvPr/>
        </p:nvSpPr>
        <p:spPr>
          <a:xfrm rot="7719588">
            <a:off x="3732826" y="3743588"/>
            <a:ext cx="138307" cy="109145"/>
          </a:xfrm>
          <a:prstGeom prst="triangle">
            <a:avLst>
              <a:gd fmla="val 5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7" name="Shape 437"/>
          <p:cNvSpPr/>
          <p:nvPr/>
        </p:nvSpPr>
        <p:spPr>
          <a:xfrm rot="7719588">
            <a:off x="4021004" y="3823171"/>
            <a:ext cx="138307" cy="109145"/>
          </a:xfrm>
          <a:prstGeom prst="triangle">
            <a:avLst>
              <a:gd fmla="val 5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8" name="Shape 438"/>
          <p:cNvSpPr/>
          <p:nvPr/>
        </p:nvSpPr>
        <p:spPr>
          <a:xfrm rot="7719588">
            <a:off x="4126773" y="3535206"/>
            <a:ext cx="138307" cy="109145"/>
          </a:xfrm>
          <a:prstGeom prst="triangle">
            <a:avLst>
              <a:gd fmla="val 5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9" name="Shape 439"/>
          <p:cNvSpPr/>
          <p:nvPr/>
        </p:nvSpPr>
        <p:spPr>
          <a:xfrm rot="7719588">
            <a:off x="4256766" y="3665199"/>
            <a:ext cx="138307" cy="109145"/>
          </a:xfrm>
          <a:prstGeom prst="triangle">
            <a:avLst>
              <a:gd fmla="val 5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0" name="Shape 440"/>
          <p:cNvSpPr/>
          <p:nvPr/>
        </p:nvSpPr>
        <p:spPr>
          <a:xfrm rot="7719588">
            <a:off x="4367994" y="3360942"/>
            <a:ext cx="138307" cy="109145"/>
          </a:xfrm>
          <a:prstGeom prst="triangle">
            <a:avLst>
              <a:gd fmla="val 5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1" name="Shape 441"/>
          <p:cNvSpPr/>
          <p:nvPr/>
        </p:nvSpPr>
        <p:spPr>
          <a:xfrm rot="7719588">
            <a:off x="4386760" y="3795193"/>
            <a:ext cx="138307" cy="109145"/>
          </a:xfrm>
          <a:prstGeom prst="triangle">
            <a:avLst>
              <a:gd fmla="val 5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2" name="Shape 442"/>
          <p:cNvSpPr/>
          <p:nvPr/>
        </p:nvSpPr>
        <p:spPr>
          <a:xfrm rot="7719588">
            <a:off x="4429494" y="3535206"/>
            <a:ext cx="138307" cy="109145"/>
          </a:xfrm>
          <a:prstGeom prst="triangle">
            <a:avLst>
              <a:gd fmla="val 5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3" name="Shape 443"/>
          <p:cNvSpPr/>
          <p:nvPr/>
        </p:nvSpPr>
        <p:spPr>
          <a:xfrm rot="7719588">
            <a:off x="3760529" y="3602482"/>
            <a:ext cx="138307" cy="109145"/>
          </a:xfrm>
          <a:prstGeom prst="triangle">
            <a:avLst>
              <a:gd fmla="val 5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Shape 444"/>
          <p:cNvSpPr/>
          <p:nvPr/>
        </p:nvSpPr>
        <p:spPr>
          <a:xfrm rot="-1696439">
            <a:off x="3954117" y="3325502"/>
            <a:ext cx="130466" cy="98638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Shape 445"/>
          <p:cNvSpPr/>
          <p:nvPr/>
        </p:nvSpPr>
        <p:spPr>
          <a:xfrm rot="-1696439">
            <a:off x="4508113" y="3343362"/>
            <a:ext cx="130466" cy="98638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6" name="Shape 446"/>
          <p:cNvSpPr/>
          <p:nvPr/>
        </p:nvSpPr>
        <p:spPr>
          <a:xfrm rot="-1696439">
            <a:off x="4237854" y="3334832"/>
            <a:ext cx="130466" cy="98638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7" name="Shape 447"/>
          <p:cNvSpPr/>
          <p:nvPr/>
        </p:nvSpPr>
        <p:spPr>
          <a:xfrm rot="-1696439">
            <a:off x="4551233" y="3645433"/>
            <a:ext cx="130466" cy="98638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8" name="Shape 448"/>
          <p:cNvSpPr/>
          <p:nvPr/>
        </p:nvSpPr>
        <p:spPr>
          <a:xfrm rot="-1696439">
            <a:off x="3933961" y="3644250"/>
            <a:ext cx="130466" cy="98638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9" name="Shape 449"/>
          <p:cNvSpPr/>
          <p:nvPr/>
        </p:nvSpPr>
        <p:spPr>
          <a:xfrm rot="-1696439">
            <a:off x="3710634" y="3512741"/>
            <a:ext cx="130466" cy="98638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0" name="Shape 450"/>
          <p:cNvSpPr/>
          <p:nvPr/>
        </p:nvSpPr>
        <p:spPr>
          <a:xfrm rot="-1696439">
            <a:off x="4208053" y="3800509"/>
            <a:ext cx="130466" cy="98638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1" name="Shape 451"/>
          <p:cNvSpPr/>
          <p:nvPr/>
        </p:nvSpPr>
        <p:spPr>
          <a:xfrm rot="-1694828">
            <a:off x="3734422" y="3500484"/>
            <a:ext cx="86842" cy="6547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2" name="Shape 452"/>
          <p:cNvSpPr/>
          <p:nvPr/>
        </p:nvSpPr>
        <p:spPr>
          <a:xfrm rot="-1694828">
            <a:off x="3898505" y="3845006"/>
            <a:ext cx="86842" cy="6547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3" name="Shape 453"/>
          <p:cNvSpPr/>
          <p:nvPr/>
        </p:nvSpPr>
        <p:spPr>
          <a:xfrm rot="-1694828">
            <a:off x="4291437" y="3495311"/>
            <a:ext cx="86842" cy="6547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4" name="Shape 454"/>
          <p:cNvSpPr/>
          <p:nvPr/>
        </p:nvSpPr>
        <p:spPr>
          <a:xfrm rot="-1694828">
            <a:off x="3673437" y="3329398"/>
            <a:ext cx="86842" cy="65470"/>
          </a:xfrm>
          <a:prstGeom prst="teardrop">
            <a:avLst>
              <a:gd fmla="val 100000" name="adj"/>
            </a:avLst>
          </a:prstGeom>
          <a:solidFill>
            <a:srgbClr val="3D85C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55" name="Shape 455"/>
          <p:cNvGrpSpPr/>
          <p:nvPr/>
        </p:nvGrpSpPr>
        <p:grpSpPr>
          <a:xfrm>
            <a:off x="6299202" y="3337315"/>
            <a:ext cx="873427" cy="683183"/>
            <a:chOff x="6167594" y="3946245"/>
            <a:chExt cx="1167995" cy="1033559"/>
          </a:xfrm>
        </p:grpSpPr>
        <p:pic>
          <p:nvPicPr>
            <p:cNvPr descr="Untitled-1-03.png" id="456" name="Shape 456"/>
            <p:cNvPicPr preferRelativeResize="0"/>
            <p:nvPr/>
          </p:nvPicPr>
          <p:blipFill rotWithShape="1">
            <a:blip r:embed="rId4">
              <a:alphaModFix/>
            </a:blip>
            <a:srcRect b="43164" l="17846" r="12360" t="5498"/>
            <a:stretch/>
          </p:blipFill>
          <p:spPr>
            <a:xfrm>
              <a:off x="6413573" y="4200463"/>
              <a:ext cx="664667" cy="4805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57" name="Shape 457"/>
            <p:cNvSpPr/>
            <p:nvPr/>
          </p:nvSpPr>
          <p:spPr>
            <a:xfrm>
              <a:off x="6244789" y="3949604"/>
              <a:ext cx="1090800" cy="103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8" name="Shape 458"/>
            <p:cNvSpPr/>
            <p:nvPr/>
          </p:nvSpPr>
          <p:spPr>
            <a:xfrm rot="-8163593">
              <a:off x="6723511" y="4116774"/>
              <a:ext cx="217897" cy="188196"/>
            </a:xfrm>
            <a:prstGeom prst="triangle">
              <a:avLst>
                <a:gd fmla="val 50000" name="adj"/>
              </a:avLst>
            </a:prstGeom>
            <a:solidFill>
              <a:srgbClr val="CFE2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9" name="Shape 459"/>
            <p:cNvSpPr/>
            <p:nvPr/>
          </p:nvSpPr>
          <p:spPr>
            <a:xfrm rot="7748124">
              <a:off x="7094166" y="4432104"/>
              <a:ext cx="180621" cy="143100"/>
            </a:xfrm>
            <a:prstGeom prst="triangle">
              <a:avLst>
                <a:gd fmla="val 50000" name="adj"/>
              </a:avLst>
            </a:prstGeom>
            <a:solidFill>
              <a:srgbClr val="CFE2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0" name="Shape 460"/>
            <p:cNvSpPr/>
            <p:nvPr/>
          </p:nvSpPr>
          <p:spPr>
            <a:xfrm rot="7748124">
              <a:off x="7104429" y="4058319"/>
              <a:ext cx="180621" cy="143100"/>
            </a:xfrm>
            <a:prstGeom prst="triangle">
              <a:avLst>
                <a:gd fmla="val 50000" name="adj"/>
              </a:avLst>
            </a:prstGeom>
            <a:solidFill>
              <a:srgbClr val="CFE2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1" name="Shape 461"/>
            <p:cNvSpPr/>
            <p:nvPr/>
          </p:nvSpPr>
          <p:spPr>
            <a:xfrm rot="-8163593">
              <a:off x="6723520" y="4346871"/>
              <a:ext cx="217897" cy="188196"/>
            </a:xfrm>
            <a:prstGeom prst="triangle">
              <a:avLst>
                <a:gd fmla="val 50000" name="adj"/>
              </a:avLst>
            </a:prstGeom>
            <a:solidFill>
              <a:srgbClr val="CFE2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2" name="Shape 462"/>
            <p:cNvSpPr/>
            <p:nvPr/>
          </p:nvSpPr>
          <p:spPr>
            <a:xfrm rot="7748124">
              <a:off x="6570877" y="3987794"/>
              <a:ext cx="180621" cy="143100"/>
            </a:xfrm>
            <a:prstGeom prst="triangle">
              <a:avLst>
                <a:gd fmla="val 50000" name="adj"/>
              </a:avLst>
            </a:prstGeom>
            <a:solidFill>
              <a:srgbClr val="CFE2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3" name="Shape 463"/>
            <p:cNvSpPr/>
            <p:nvPr/>
          </p:nvSpPr>
          <p:spPr>
            <a:xfrm rot="-8163593">
              <a:off x="6204895" y="3996410"/>
              <a:ext cx="217897" cy="188196"/>
            </a:xfrm>
            <a:prstGeom prst="triangle">
              <a:avLst>
                <a:gd fmla="val 50000" name="adj"/>
              </a:avLst>
            </a:prstGeom>
            <a:solidFill>
              <a:srgbClr val="CFE2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4" name="Shape 464"/>
            <p:cNvSpPr/>
            <p:nvPr/>
          </p:nvSpPr>
          <p:spPr>
            <a:xfrm rot="7748124">
              <a:off x="6416455" y="4258093"/>
              <a:ext cx="180621" cy="143100"/>
            </a:xfrm>
            <a:prstGeom prst="triangle">
              <a:avLst>
                <a:gd fmla="val 50000" name="adj"/>
              </a:avLst>
            </a:prstGeom>
            <a:solidFill>
              <a:srgbClr val="CFE2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5" name="Shape 465"/>
            <p:cNvSpPr/>
            <p:nvPr/>
          </p:nvSpPr>
          <p:spPr>
            <a:xfrm rot="7748124">
              <a:off x="6268531" y="4526368"/>
              <a:ext cx="180621" cy="143100"/>
            </a:xfrm>
            <a:prstGeom prst="triangle">
              <a:avLst>
                <a:gd fmla="val 50000" name="adj"/>
              </a:avLst>
            </a:prstGeom>
            <a:solidFill>
              <a:srgbClr val="CFE2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descr="copo 2.png" id="466" name="Shape 466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-5400000">
              <a:off x="6239797" y="4163797"/>
              <a:ext cx="148057" cy="175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po 2.png" id="467" name="Shape 467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-5400000">
              <a:off x="6581173" y="4138388"/>
              <a:ext cx="148057" cy="175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po 2.png" id="468" name="Shape 46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-5400000">
              <a:off x="6432782" y="4377092"/>
              <a:ext cx="148057" cy="175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po 2.png" id="469" name="Shape 46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-5400000">
              <a:off x="7018223" y="4217945"/>
              <a:ext cx="148057" cy="175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copo 2.png" id="470" name="Shape 47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-5400000">
              <a:off x="6875907" y="3932783"/>
              <a:ext cx="148057" cy="17528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descr="Untitled-1-03.png" id="471" name="Shape 471"/>
          <p:cNvPicPr preferRelativeResize="0"/>
          <p:nvPr/>
        </p:nvPicPr>
        <p:blipFill rotWithShape="1">
          <a:blip r:embed="rId4">
            <a:alphaModFix/>
          </a:blip>
          <a:srcRect b="43164" l="17846" r="12360" t="5498"/>
          <a:stretch/>
        </p:blipFill>
        <p:spPr>
          <a:xfrm>
            <a:off x="6272743" y="2556822"/>
            <a:ext cx="985627" cy="724921"/>
          </a:xfrm>
          <a:prstGeom prst="rect">
            <a:avLst/>
          </a:prstGeom>
          <a:noFill/>
          <a:ln>
            <a:noFill/>
          </a:ln>
        </p:spPr>
      </p:pic>
      <p:sp>
        <p:nvSpPr>
          <p:cNvPr id="472" name="Shape 472"/>
          <p:cNvSpPr txBox="1"/>
          <p:nvPr/>
        </p:nvSpPr>
        <p:spPr>
          <a:xfrm>
            <a:off x="6268273" y="2051475"/>
            <a:ext cx="1930500" cy="3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N</a:t>
            </a:r>
            <a:r>
              <a:rPr lang="es" sz="24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ieve</a:t>
            </a:r>
            <a:endParaRPr sz="2400">
              <a:solidFill>
                <a:srgbClr val="0B5394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473" name="Shape 473"/>
          <p:cNvSpPr txBox="1"/>
          <p:nvPr>
            <p:ph idx="1" type="body"/>
          </p:nvPr>
        </p:nvSpPr>
        <p:spPr>
          <a:xfrm>
            <a:off x="254025" y="4278575"/>
            <a:ext cx="75897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Diferentes precipitaciones según intensidad y composición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Shape 478"/>
          <p:cNvSpPr/>
          <p:nvPr/>
        </p:nvSpPr>
        <p:spPr>
          <a:xfrm>
            <a:off x="125" y="-40975"/>
            <a:ext cx="9144000" cy="5184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79" name="Shape 479" title="FG lluvia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72725" y="322300"/>
            <a:ext cx="5610575" cy="4207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ntitled-1-02.png" id="484" name="Shape 484"/>
          <p:cNvPicPr preferRelativeResize="0"/>
          <p:nvPr/>
        </p:nvPicPr>
        <p:blipFill rotWithShape="1">
          <a:blip r:embed="rId3">
            <a:alphaModFix/>
          </a:blip>
          <a:srcRect b="18549" l="5424" r="5496" t="12773"/>
          <a:stretch/>
        </p:blipFill>
        <p:spPr>
          <a:xfrm>
            <a:off x="695875" y="0"/>
            <a:ext cx="6004298" cy="4629154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Shape 485"/>
          <p:cNvSpPr txBox="1"/>
          <p:nvPr>
            <p:ph type="title"/>
          </p:nvPr>
        </p:nvSpPr>
        <p:spPr>
          <a:xfrm>
            <a:off x="89325" y="864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3600">
                <a:solidFill>
                  <a:srgbClr val="0B5394"/>
                </a:solidFill>
                <a:latin typeface="Bree Serif"/>
                <a:ea typeface="Bree Serif"/>
                <a:cs typeface="Bree Serif"/>
                <a:sym typeface="Bree Serif"/>
              </a:rPr>
              <a:t>Cómo se forma el </a:t>
            </a:r>
            <a:r>
              <a:rPr lang="es" sz="3600">
                <a:solidFill>
                  <a:srgbClr val="0B5394"/>
                </a:solidFill>
                <a:latin typeface="Bree Serif"/>
                <a:ea typeface="Bree Serif"/>
                <a:cs typeface="Bree Serif"/>
                <a:sym typeface="Bree Serif"/>
              </a:rPr>
              <a:t>Granizo</a:t>
            </a:r>
            <a:endParaRPr sz="3600">
              <a:solidFill>
                <a:srgbClr val="0B5394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pic>
        <p:nvPicPr>
          <p:cNvPr descr="Untitled-1-02.png" id="486" name="Shape 4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21500" y="499275"/>
            <a:ext cx="5143503" cy="514350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487" name="Shape 487"/>
          <p:cNvPicPr preferRelativeResize="0"/>
          <p:nvPr/>
        </p:nvPicPr>
        <p:blipFill rotWithShape="1">
          <a:blip r:embed="rId5">
            <a:alphaModFix/>
          </a:blip>
          <a:srcRect b="0" l="37288" r="32830" t="56915"/>
          <a:stretch/>
        </p:blipFill>
        <p:spPr>
          <a:xfrm>
            <a:off x="8090500" y="3426476"/>
            <a:ext cx="464346" cy="66952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488" name="Shape 488"/>
          <p:cNvPicPr preferRelativeResize="0"/>
          <p:nvPr/>
        </p:nvPicPr>
        <p:blipFill rotWithShape="1">
          <a:blip r:embed="rId5">
            <a:alphaModFix/>
          </a:blip>
          <a:srcRect b="0" l="37288" r="32830" t="56915"/>
          <a:stretch/>
        </p:blipFill>
        <p:spPr>
          <a:xfrm>
            <a:off x="7970600" y="4010001"/>
            <a:ext cx="464346" cy="66952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489" name="Shape 489"/>
          <p:cNvPicPr preferRelativeResize="0"/>
          <p:nvPr/>
        </p:nvPicPr>
        <p:blipFill rotWithShape="1">
          <a:blip r:embed="rId5">
            <a:alphaModFix/>
          </a:blip>
          <a:srcRect b="0" l="37288" r="32830" t="56915"/>
          <a:stretch/>
        </p:blipFill>
        <p:spPr>
          <a:xfrm>
            <a:off x="7585950" y="3340476"/>
            <a:ext cx="464346" cy="66952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490" name="Shape 490"/>
          <p:cNvPicPr preferRelativeResize="0"/>
          <p:nvPr/>
        </p:nvPicPr>
        <p:blipFill rotWithShape="1">
          <a:blip r:embed="rId5">
            <a:alphaModFix/>
          </a:blip>
          <a:srcRect b="0" l="37288" r="32830" t="56915"/>
          <a:stretch/>
        </p:blipFill>
        <p:spPr>
          <a:xfrm>
            <a:off x="7585950" y="4398026"/>
            <a:ext cx="464346" cy="66952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491" name="Shape 491"/>
          <p:cNvPicPr preferRelativeResize="0"/>
          <p:nvPr/>
        </p:nvPicPr>
        <p:blipFill rotWithShape="1">
          <a:blip r:embed="rId5">
            <a:alphaModFix/>
          </a:blip>
          <a:srcRect b="0" l="37288" r="32830" t="56915"/>
          <a:stretch/>
        </p:blipFill>
        <p:spPr>
          <a:xfrm>
            <a:off x="7436875" y="3899926"/>
            <a:ext cx="464346" cy="66952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492" name="Shape 492"/>
          <p:cNvPicPr preferRelativeResize="0"/>
          <p:nvPr/>
        </p:nvPicPr>
        <p:blipFill rotWithShape="1">
          <a:blip r:embed="rId5">
            <a:alphaModFix/>
          </a:blip>
          <a:srcRect b="0" l="37288" r="32830" t="56915"/>
          <a:stretch/>
        </p:blipFill>
        <p:spPr>
          <a:xfrm>
            <a:off x="7931650" y="2894988"/>
            <a:ext cx="464346" cy="66952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493" name="Shape 493"/>
          <p:cNvPicPr preferRelativeResize="0"/>
          <p:nvPr/>
        </p:nvPicPr>
        <p:blipFill rotWithShape="1">
          <a:blip r:embed="rId5">
            <a:alphaModFix/>
          </a:blip>
          <a:srcRect b="0" l="37288" r="32830" t="56915"/>
          <a:stretch/>
        </p:blipFill>
        <p:spPr>
          <a:xfrm>
            <a:off x="7436875" y="2839951"/>
            <a:ext cx="464346" cy="66952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494" name="Shape 494"/>
          <p:cNvPicPr preferRelativeResize="0"/>
          <p:nvPr/>
        </p:nvPicPr>
        <p:blipFill rotWithShape="1">
          <a:blip r:embed="rId5">
            <a:alphaModFix/>
          </a:blip>
          <a:srcRect b="0" l="37288" r="32830" t="56915"/>
          <a:stretch/>
        </p:blipFill>
        <p:spPr>
          <a:xfrm>
            <a:off x="7121600" y="3283051"/>
            <a:ext cx="464346" cy="66952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3.png" id="495" name="Shape 495"/>
          <p:cNvPicPr preferRelativeResize="0"/>
          <p:nvPr/>
        </p:nvPicPr>
        <p:blipFill rotWithShape="1">
          <a:blip r:embed="rId5">
            <a:alphaModFix/>
          </a:blip>
          <a:srcRect b="0" l="37288" r="32830" t="56915"/>
          <a:stretch/>
        </p:blipFill>
        <p:spPr>
          <a:xfrm>
            <a:off x="6972525" y="3813626"/>
            <a:ext cx="464346" cy="669521"/>
          </a:xfrm>
          <a:prstGeom prst="rect">
            <a:avLst/>
          </a:prstGeom>
          <a:noFill/>
          <a:ln>
            <a:noFill/>
          </a:ln>
        </p:spPr>
      </p:pic>
      <p:sp>
        <p:nvSpPr>
          <p:cNvPr id="496" name="Shape 496"/>
          <p:cNvSpPr/>
          <p:nvPr/>
        </p:nvSpPr>
        <p:spPr>
          <a:xfrm>
            <a:off x="6659575" y="1621925"/>
            <a:ext cx="234600" cy="2571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7" name="Shape 497"/>
          <p:cNvSpPr/>
          <p:nvPr/>
        </p:nvSpPr>
        <p:spPr>
          <a:xfrm>
            <a:off x="2162150" y="3624050"/>
            <a:ext cx="583800" cy="5487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8" name="Shape 498"/>
          <p:cNvSpPr/>
          <p:nvPr/>
        </p:nvSpPr>
        <p:spPr>
          <a:xfrm>
            <a:off x="2239550" y="3692150"/>
            <a:ext cx="429000" cy="412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9" name="Shape 499"/>
          <p:cNvSpPr/>
          <p:nvPr/>
        </p:nvSpPr>
        <p:spPr>
          <a:xfrm>
            <a:off x="2336750" y="3769850"/>
            <a:ext cx="234600" cy="2571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0" name="Shape 500"/>
          <p:cNvSpPr/>
          <p:nvPr/>
        </p:nvSpPr>
        <p:spPr>
          <a:xfrm>
            <a:off x="2912325" y="1530550"/>
            <a:ext cx="583800" cy="5487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1" name="Shape 501"/>
          <p:cNvSpPr/>
          <p:nvPr/>
        </p:nvSpPr>
        <p:spPr>
          <a:xfrm>
            <a:off x="2989725" y="1598650"/>
            <a:ext cx="429000" cy="412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2" name="Shape 502"/>
          <p:cNvSpPr/>
          <p:nvPr/>
        </p:nvSpPr>
        <p:spPr>
          <a:xfrm>
            <a:off x="3086925" y="1676350"/>
            <a:ext cx="234600" cy="2571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3" name="Shape 503"/>
          <p:cNvSpPr/>
          <p:nvPr/>
        </p:nvSpPr>
        <p:spPr>
          <a:xfrm>
            <a:off x="4790575" y="1544225"/>
            <a:ext cx="429000" cy="4125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4" name="Shape 504"/>
          <p:cNvSpPr/>
          <p:nvPr/>
        </p:nvSpPr>
        <p:spPr>
          <a:xfrm>
            <a:off x="4887775" y="1621925"/>
            <a:ext cx="234600" cy="257100"/>
          </a:xfrm>
          <a:prstGeom prst="ellipse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05" name="Shape 505"/>
          <p:cNvCxnSpPr/>
          <p:nvPr/>
        </p:nvCxnSpPr>
        <p:spPr>
          <a:xfrm flipH="1" rot="-5400000">
            <a:off x="6854450" y="2449500"/>
            <a:ext cx="677400" cy="677400"/>
          </a:xfrm>
          <a:prstGeom prst="curvedConnector3">
            <a:avLst>
              <a:gd fmla="val 202063" name="adj1"/>
            </a:avLst>
          </a:prstGeom>
          <a:noFill/>
          <a:ln cap="flat" cmpd="sng" w="19050">
            <a:solidFill>
              <a:srgbClr val="434343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506" name="Shape 506"/>
          <p:cNvCxnSpPr/>
          <p:nvPr/>
        </p:nvCxnSpPr>
        <p:spPr>
          <a:xfrm flipH="1" rot="-5400000">
            <a:off x="5986525" y="813050"/>
            <a:ext cx="769200" cy="769200"/>
          </a:xfrm>
          <a:prstGeom prst="curvedConnector3">
            <a:avLst>
              <a:gd fmla="val -81243" name="adj1"/>
            </a:avLst>
          </a:prstGeom>
          <a:noFill/>
          <a:ln cap="flat" cmpd="sng" w="19050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507" name="Shape 507"/>
          <p:cNvCxnSpPr/>
          <p:nvPr/>
        </p:nvCxnSpPr>
        <p:spPr>
          <a:xfrm flipH="1" rot="10800000">
            <a:off x="5712425" y="801000"/>
            <a:ext cx="265500" cy="20310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508" name="Shape 508"/>
          <p:cNvCxnSpPr/>
          <p:nvPr/>
        </p:nvCxnSpPr>
        <p:spPr>
          <a:xfrm flipH="1" rot="-5400000">
            <a:off x="5029950" y="2096763"/>
            <a:ext cx="677400" cy="677400"/>
          </a:xfrm>
          <a:prstGeom prst="curvedConnector3">
            <a:avLst>
              <a:gd fmla="val 202063" name="adj1"/>
            </a:avLst>
          </a:prstGeom>
          <a:noFill/>
          <a:ln cap="flat" cmpd="sng" w="19050">
            <a:solidFill>
              <a:srgbClr val="434343"/>
            </a:solidFill>
            <a:prstDash val="dash"/>
            <a:round/>
            <a:headEnd len="med" w="med" type="none"/>
            <a:tailEnd len="med" w="med" type="none"/>
          </a:ln>
        </p:spPr>
      </p:cxnSp>
      <p:sp>
        <p:nvSpPr>
          <p:cNvPr id="509" name="Shape 509"/>
          <p:cNvSpPr/>
          <p:nvPr/>
        </p:nvSpPr>
        <p:spPr>
          <a:xfrm rot="-5400000">
            <a:off x="6679775" y="2004713"/>
            <a:ext cx="304500" cy="208500"/>
          </a:xfrm>
          <a:prstGeom prst="rightArrow">
            <a:avLst>
              <a:gd fmla="val 17286" name="adj1"/>
              <a:gd fmla="val 36503" name="adj2"/>
            </a:avLst>
          </a:prstGeom>
          <a:solidFill>
            <a:srgbClr val="4343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0" name="Shape 510"/>
          <p:cNvSpPr/>
          <p:nvPr/>
        </p:nvSpPr>
        <p:spPr>
          <a:xfrm rot="5793881">
            <a:off x="5738845" y="1404099"/>
            <a:ext cx="304396" cy="208352"/>
          </a:xfrm>
          <a:prstGeom prst="rightArrow">
            <a:avLst>
              <a:gd fmla="val 17286" name="adj1"/>
              <a:gd fmla="val 36503" name="adj2"/>
            </a:avLst>
          </a:prstGeom>
          <a:solidFill>
            <a:srgbClr val="4343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1" name="Shape 511"/>
          <p:cNvSpPr/>
          <p:nvPr/>
        </p:nvSpPr>
        <p:spPr>
          <a:xfrm rot="-5400000">
            <a:off x="4865875" y="2072813"/>
            <a:ext cx="304500" cy="208500"/>
          </a:xfrm>
          <a:prstGeom prst="rightArrow">
            <a:avLst>
              <a:gd fmla="val 17286" name="adj1"/>
              <a:gd fmla="val 36503" name="adj2"/>
            </a:avLst>
          </a:prstGeom>
          <a:solidFill>
            <a:srgbClr val="4343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12" name="Shape 512"/>
          <p:cNvCxnSpPr/>
          <p:nvPr/>
        </p:nvCxnSpPr>
        <p:spPr>
          <a:xfrm flipH="1" rot="-5400000">
            <a:off x="4157850" y="738450"/>
            <a:ext cx="769200" cy="769200"/>
          </a:xfrm>
          <a:prstGeom prst="curvedConnector3">
            <a:avLst>
              <a:gd fmla="val -81243" name="adj1"/>
            </a:avLst>
          </a:prstGeom>
          <a:noFill/>
          <a:ln cap="flat" cmpd="sng" w="19050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513" name="Shape 513"/>
          <p:cNvCxnSpPr/>
          <p:nvPr/>
        </p:nvCxnSpPr>
        <p:spPr>
          <a:xfrm flipH="1" rot="10800000">
            <a:off x="3883750" y="726400"/>
            <a:ext cx="265500" cy="20310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514" name="Shape 514"/>
          <p:cNvCxnSpPr/>
          <p:nvPr/>
        </p:nvCxnSpPr>
        <p:spPr>
          <a:xfrm flipH="1" rot="-5400000">
            <a:off x="3201275" y="2022163"/>
            <a:ext cx="677400" cy="677400"/>
          </a:xfrm>
          <a:prstGeom prst="curvedConnector3">
            <a:avLst>
              <a:gd fmla="val 202063" name="adj1"/>
            </a:avLst>
          </a:prstGeom>
          <a:noFill/>
          <a:ln cap="flat" cmpd="sng" w="19050">
            <a:solidFill>
              <a:srgbClr val="434343"/>
            </a:solidFill>
            <a:prstDash val="dash"/>
            <a:round/>
            <a:headEnd len="med" w="med" type="none"/>
            <a:tailEnd len="med" w="med" type="none"/>
          </a:ln>
        </p:spPr>
      </p:cxnSp>
      <p:sp>
        <p:nvSpPr>
          <p:cNvPr id="515" name="Shape 515"/>
          <p:cNvSpPr/>
          <p:nvPr/>
        </p:nvSpPr>
        <p:spPr>
          <a:xfrm rot="5793881">
            <a:off x="3910170" y="1329499"/>
            <a:ext cx="304396" cy="208352"/>
          </a:xfrm>
          <a:prstGeom prst="rightArrow">
            <a:avLst>
              <a:gd fmla="val 17286" name="adj1"/>
              <a:gd fmla="val 36503" name="adj2"/>
            </a:avLst>
          </a:prstGeom>
          <a:solidFill>
            <a:srgbClr val="4343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16" name="Shape 516"/>
          <p:cNvCxnSpPr/>
          <p:nvPr/>
        </p:nvCxnSpPr>
        <p:spPr>
          <a:xfrm flipH="1" rot="-5400000">
            <a:off x="2376025" y="743813"/>
            <a:ext cx="769200" cy="769200"/>
          </a:xfrm>
          <a:prstGeom prst="curvedConnector3">
            <a:avLst>
              <a:gd fmla="val -81243" name="adj1"/>
            </a:avLst>
          </a:prstGeom>
          <a:noFill/>
          <a:ln cap="flat" cmpd="sng" w="19050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sp>
        <p:nvSpPr>
          <p:cNvPr id="517" name="Shape 517"/>
          <p:cNvSpPr/>
          <p:nvPr/>
        </p:nvSpPr>
        <p:spPr>
          <a:xfrm rot="-5400000">
            <a:off x="3051975" y="2144763"/>
            <a:ext cx="304500" cy="208500"/>
          </a:xfrm>
          <a:prstGeom prst="rightArrow">
            <a:avLst>
              <a:gd fmla="val 17286" name="adj1"/>
              <a:gd fmla="val 36503" name="adj2"/>
            </a:avLst>
          </a:prstGeom>
          <a:solidFill>
            <a:srgbClr val="4343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18" name="Shape 518"/>
          <p:cNvCxnSpPr/>
          <p:nvPr/>
        </p:nvCxnSpPr>
        <p:spPr>
          <a:xfrm rot="10800000">
            <a:off x="2367350" y="732050"/>
            <a:ext cx="4200" cy="27489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sp>
        <p:nvSpPr>
          <p:cNvPr id="519" name="Shape 519"/>
          <p:cNvSpPr/>
          <p:nvPr/>
        </p:nvSpPr>
        <p:spPr>
          <a:xfrm rot="5403387">
            <a:off x="2217207" y="2417340"/>
            <a:ext cx="304500" cy="208500"/>
          </a:xfrm>
          <a:prstGeom prst="rightArrow">
            <a:avLst>
              <a:gd fmla="val 17286" name="adj1"/>
              <a:gd fmla="val 36503" name="adj2"/>
            </a:avLst>
          </a:prstGeom>
          <a:solidFill>
            <a:srgbClr val="4343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20" name="Shape 520"/>
          <p:cNvCxnSpPr>
            <a:endCxn id="521" idx="3"/>
          </p:cNvCxnSpPr>
          <p:nvPr/>
        </p:nvCxnSpPr>
        <p:spPr>
          <a:xfrm rot="10800000">
            <a:off x="2454807" y="4546702"/>
            <a:ext cx="2100" cy="8070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sp>
        <p:nvSpPr>
          <p:cNvPr id="521" name="Shape 521"/>
          <p:cNvSpPr/>
          <p:nvPr/>
        </p:nvSpPr>
        <p:spPr>
          <a:xfrm rot="5403387">
            <a:off x="2302707" y="4290202"/>
            <a:ext cx="304500" cy="208500"/>
          </a:xfrm>
          <a:prstGeom prst="rightArrow">
            <a:avLst>
              <a:gd fmla="val 17286" name="adj1"/>
              <a:gd fmla="val 36503" name="adj2"/>
            </a:avLst>
          </a:prstGeom>
          <a:solidFill>
            <a:srgbClr val="4343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22" name="Shape 522"/>
          <p:cNvCxnSpPr/>
          <p:nvPr/>
        </p:nvCxnSpPr>
        <p:spPr>
          <a:xfrm>
            <a:off x="296250" y="2208250"/>
            <a:ext cx="8492400" cy="321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lgDash"/>
            <a:round/>
            <a:headEnd len="med" w="med" type="none"/>
            <a:tailEnd len="med" w="med" type="none"/>
          </a:ln>
        </p:spPr>
      </p:cxnSp>
      <p:sp>
        <p:nvSpPr>
          <p:cNvPr id="523" name="Shape 523"/>
          <p:cNvSpPr txBox="1"/>
          <p:nvPr/>
        </p:nvSpPr>
        <p:spPr>
          <a:xfrm>
            <a:off x="7598825" y="1059150"/>
            <a:ext cx="11964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rgbClr val="FF0000"/>
                </a:solidFill>
                <a:latin typeface="Bree Serif"/>
                <a:ea typeface="Bree Serif"/>
                <a:cs typeface="Bree Serif"/>
                <a:sym typeface="Bree Serif"/>
              </a:rPr>
              <a:t>Línea de congelación</a:t>
            </a:r>
            <a:endParaRPr>
              <a:solidFill>
                <a:srgbClr val="FF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24" name="Shape 524"/>
          <p:cNvSpPr/>
          <p:nvPr/>
        </p:nvSpPr>
        <p:spPr>
          <a:xfrm rot="6833248">
            <a:off x="7963637" y="1761058"/>
            <a:ext cx="697878" cy="253309"/>
          </a:xfrm>
          <a:prstGeom prst="rightArrow">
            <a:avLst>
              <a:gd fmla="val 17795" name="adj1"/>
              <a:gd fmla="val 64796" name="adj2"/>
            </a:avLst>
          </a:prstGeom>
          <a:solidFill>
            <a:srgbClr val="FF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Untitled-1-11.png" id="525" name="Shape 525"/>
          <p:cNvPicPr preferRelativeResize="0"/>
          <p:nvPr/>
        </p:nvPicPr>
        <p:blipFill rotWithShape="1">
          <a:blip r:embed="rId6">
            <a:alphaModFix/>
          </a:blip>
          <a:srcRect b="16119" l="20369" r="21130" t="15579"/>
          <a:stretch/>
        </p:blipFill>
        <p:spPr>
          <a:xfrm rot="6009635">
            <a:off x="789274" y="1861654"/>
            <a:ext cx="792923" cy="184982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11.png" id="526" name="Shape 526"/>
          <p:cNvPicPr preferRelativeResize="0"/>
          <p:nvPr/>
        </p:nvPicPr>
        <p:blipFill rotWithShape="1">
          <a:blip r:embed="rId6">
            <a:alphaModFix/>
          </a:blip>
          <a:srcRect b="16119" l="20369" r="21130" t="15579"/>
          <a:stretch/>
        </p:blipFill>
        <p:spPr>
          <a:xfrm rot="6009635">
            <a:off x="673199" y="2973492"/>
            <a:ext cx="792923" cy="1849827"/>
          </a:xfrm>
          <a:prstGeom prst="rect">
            <a:avLst/>
          </a:prstGeom>
          <a:noFill/>
          <a:ln>
            <a:noFill/>
          </a:ln>
        </p:spPr>
      </p:pic>
      <p:sp>
        <p:nvSpPr>
          <p:cNvPr id="527" name="Shape 527"/>
          <p:cNvSpPr txBox="1"/>
          <p:nvPr/>
        </p:nvSpPr>
        <p:spPr>
          <a:xfrm rot="791824">
            <a:off x="353994" y="3066715"/>
            <a:ext cx="1540072" cy="32607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solidFill>
                  <a:srgbClr val="0B5394"/>
                </a:solidFill>
                <a:latin typeface="Bree Serif"/>
                <a:ea typeface="Bree Serif"/>
                <a:cs typeface="Bree Serif"/>
                <a:sym typeface="Bree Serif"/>
              </a:rPr>
              <a:t>Aire frío</a:t>
            </a:r>
            <a:endParaRPr sz="2400">
              <a:solidFill>
                <a:srgbClr val="0B5394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pic>
        <p:nvPicPr>
          <p:cNvPr descr="Untitled-1-11.png" id="528" name="Shape 528"/>
          <p:cNvPicPr preferRelativeResize="0"/>
          <p:nvPr/>
        </p:nvPicPr>
        <p:blipFill rotWithShape="1">
          <a:blip r:embed="rId7">
            <a:alphaModFix/>
          </a:blip>
          <a:srcRect b="16119" l="20369" r="21130" t="15579"/>
          <a:stretch/>
        </p:blipFill>
        <p:spPr>
          <a:xfrm rot="51">
            <a:off x="5943473" y="3223469"/>
            <a:ext cx="792923" cy="184983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11.png" id="529" name="Shape 529"/>
          <p:cNvPicPr preferRelativeResize="0"/>
          <p:nvPr/>
        </p:nvPicPr>
        <p:blipFill rotWithShape="1">
          <a:blip r:embed="rId7">
            <a:alphaModFix/>
          </a:blip>
          <a:srcRect b="16119" l="20369" r="21130" t="15579"/>
          <a:stretch/>
        </p:blipFill>
        <p:spPr>
          <a:xfrm>
            <a:off x="4403737" y="3283051"/>
            <a:ext cx="792923" cy="1849824"/>
          </a:xfrm>
          <a:prstGeom prst="rect">
            <a:avLst/>
          </a:prstGeom>
          <a:noFill/>
          <a:ln>
            <a:noFill/>
          </a:ln>
        </p:spPr>
      </p:pic>
      <p:sp>
        <p:nvSpPr>
          <p:cNvPr id="530" name="Shape 530"/>
          <p:cNvSpPr txBox="1"/>
          <p:nvPr/>
        </p:nvSpPr>
        <p:spPr>
          <a:xfrm>
            <a:off x="5122375" y="3813625"/>
            <a:ext cx="1052400" cy="44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rgbClr val="FF0000"/>
                </a:solidFill>
                <a:latin typeface="Bree Serif"/>
                <a:ea typeface="Bree Serif"/>
                <a:cs typeface="Bree Serif"/>
                <a:sym typeface="Bree Serif"/>
              </a:rPr>
              <a:t>Aire caliente</a:t>
            </a:r>
            <a:endParaRPr sz="1800">
              <a:solidFill>
                <a:srgbClr val="FF0000"/>
              </a:solidFill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531" name="Shape 531"/>
          <p:cNvSpPr/>
          <p:nvPr/>
        </p:nvSpPr>
        <p:spPr>
          <a:xfrm rot="-5400000">
            <a:off x="6008077" y="3660126"/>
            <a:ext cx="302100" cy="202200"/>
          </a:xfrm>
          <a:prstGeom prst="rightArrow">
            <a:avLst>
              <a:gd fmla="val 17795" name="adj1"/>
              <a:gd fmla="val 64796" name="adj2"/>
            </a:avLst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2" name="Shape 532"/>
          <p:cNvSpPr/>
          <p:nvPr/>
        </p:nvSpPr>
        <p:spPr>
          <a:xfrm rot="-5400000">
            <a:off x="6280652" y="3660139"/>
            <a:ext cx="302100" cy="202200"/>
          </a:xfrm>
          <a:prstGeom prst="rightArrow">
            <a:avLst>
              <a:gd fmla="val 17795" name="adj1"/>
              <a:gd fmla="val 64796" name="adj2"/>
            </a:avLst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3" name="Shape 533"/>
          <p:cNvSpPr/>
          <p:nvPr/>
        </p:nvSpPr>
        <p:spPr>
          <a:xfrm rot="-5400000">
            <a:off x="4434752" y="3660151"/>
            <a:ext cx="302100" cy="202200"/>
          </a:xfrm>
          <a:prstGeom prst="rightArrow">
            <a:avLst>
              <a:gd fmla="val 17795" name="adj1"/>
              <a:gd fmla="val 64796" name="adj2"/>
            </a:avLst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4" name="Shape 534"/>
          <p:cNvSpPr/>
          <p:nvPr/>
        </p:nvSpPr>
        <p:spPr>
          <a:xfrm rot="-5400000">
            <a:off x="4708189" y="3700426"/>
            <a:ext cx="302100" cy="202200"/>
          </a:xfrm>
          <a:prstGeom prst="rightArrow">
            <a:avLst>
              <a:gd fmla="val 17795" name="adj1"/>
              <a:gd fmla="val 64796" name="adj2"/>
            </a:avLst>
          </a:prstGeom>
          <a:solidFill>
            <a:srgbClr val="CC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5" name="Shape 535"/>
          <p:cNvSpPr/>
          <p:nvPr/>
        </p:nvSpPr>
        <p:spPr>
          <a:xfrm rot="1089907">
            <a:off x="1549131" y="2555474"/>
            <a:ext cx="302159" cy="202072"/>
          </a:xfrm>
          <a:prstGeom prst="rightArrow">
            <a:avLst>
              <a:gd fmla="val 17795" name="adj1"/>
              <a:gd fmla="val 64796" name="adj2"/>
            </a:avLst>
          </a:prstGeom>
          <a:solidFill>
            <a:srgbClr val="0B539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6" name="Shape 536"/>
          <p:cNvSpPr/>
          <p:nvPr/>
        </p:nvSpPr>
        <p:spPr>
          <a:xfrm rot="1089907">
            <a:off x="1549131" y="2882024"/>
            <a:ext cx="302159" cy="202072"/>
          </a:xfrm>
          <a:prstGeom prst="rightArrow">
            <a:avLst>
              <a:gd fmla="val 17795" name="adj1"/>
              <a:gd fmla="val 64796" name="adj2"/>
            </a:avLst>
          </a:prstGeom>
          <a:solidFill>
            <a:srgbClr val="0B539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7" name="Shape 537"/>
          <p:cNvSpPr/>
          <p:nvPr/>
        </p:nvSpPr>
        <p:spPr>
          <a:xfrm rot="1089907">
            <a:off x="1421306" y="3660199"/>
            <a:ext cx="302159" cy="202072"/>
          </a:xfrm>
          <a:prstGeom prst="rightArrow">
            <a:avLst>
              <a:gd fmla="val 17795" name="adj1"/>
              <a:gd fmla="val 64796" name="adj2"/>
            </a:avLst>
          </a:prstGeom>
          <a:solidFill>
            <a:srgbClr val="0B539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8" name="Shape 538"/>
          <p:cNvSpPr/>
          <p:nvPr/>
        </p:nvSpPr>
        <p:spPr>
          <a:xfrm rot="1089907">
            <a:off x="1357381" y="3936849"/>
            <a:ext cx="302159" cy="202072"/>
          </a:xfrm>
          <a:prstGeom prst="rightArrow">
            <a:avLst>
              <a:gd fmla="val 17795" name="adj1"/>
              <a:gd fmla="val 64796" name="adj2"/>
            </a:avLst>
          </a:prstGeom>
          <a:solidFill>
            <a:srgbClr val="0B539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Untitled-1-03.png" id="539" name="Shape 539"/>
          <p:cNvPicPr preferRelativeResize="0"/>
          <p:nvPr/>
        </p:nvPicPr>
        <p:blipFill rotWithShape="1">
          <a:blip r:embed="rId5">
            <a:alphaModFix/>
          </a:blip>
          <a:srcRect b="0" l="37288" r="32830" t="56915"/>
          <a:stretch/>
        </p:blipFill>
        <p:spPr>
          <a:xfrm>
            <a:off x="8080400" y="2377201"/>
            <a:ext cx="464346" cy="6695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ETEORIT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METEORIT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